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357" r:id="rId3"/>
    <p:sldId id="359" r:id="rId4"/>
    <p:sldId id="360" r:id="rId5"/>
    <p:sldId id="3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Catapult </a:t>
            </a:r>
            <a:r>
              <a:rPr lang="en-US" altLang="zh-TW"/>
              <a:t>Setup Guide(NTHU)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</a:t>
            </a:r>
            <a:r>
              <a:rPr lang="en-US" altLang="zh-TW" b="1">
                <a:solidFill>
                  <a:srgbClr val="0000FF"/>
                </a:solidFill>
              </a:rPr>
              <a:t>save execution file.</a:t>
            </a:r>
            <a:endParaRPr lang="en-US" altLang="zh-TW" b="1" dirty="0">
              <a:solidFill>
                <a:srgbClr val="0000FF"/>
              </a:solidFill>
            </a:endParaRP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15DF-A14F-411D-B909-47209E8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Catapult HLS and </a:t>
            </a:r>
            <a:r>
              <a:rPr lang="en-US" altLang="zh-TW" dirty="0" err="1"/>
              <a:t>QuestaSim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028B6-439C-498E-8117-E661E5F26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10" y="1925487"/>
            <a:ext cx="8611802" cy="514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AD86FE-FA53-465E-8346-DEA51E27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1" y="2448769"/>
            <a:ext cx="8621328" cy="4477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897E8B-8158-4B9A-A7D4-8DEEE95D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10" y="3053539"/>
            <a:ext cx="3620005" cy="30484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E29CAC-EA85-4F82-A6F6-666C873BF2C5}"/>
              </a:ext>
            </a:extLst>
          </p:cNvPr>
          <p:cNvSpPr txBox="1">
            <a:spLocks/>
          </p:cNvSpPr>
          <p:nvPr/>
        </p:nvSpPr>
        <p:spPr>
          <a:xfrm>
            <a:off x="838200" y="1159435"/>
            <a:ext cx="10515600" cy="500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Add the following source file in .</a:t>
            </a:r>
            <a:r>
              <a:rPr lang="en-US" altLang="zh-TW" dirty="0" err="1"/>
              <a:t>tcshrc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4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A7B9D1-4349-40FA-A3B3-73C023C4E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the environment variable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DBFDD64-91E1-4A00-8348-B3C3149E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52" y="2319952"/>
            <a:ext cx="8048896" cy="22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9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40041</TotalTime>
  <Words>132</Words>
  <Application>Microsoft Office PowerPoint</Application>
  <PresentationFormat>寬螢幕</PresentationFormat>
  <Paragraphs>16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Theme</vt:lpstr>
      <vt:lpstr>Catapult Setup Guide(NTHU)</vt:lpstr>
      <vt:lpstr>Catapult</vt:lpstr>
      <vt:lpstr>Tool setup </vt:lpstr>
      <vt:lpstr>Setup Catapult HLS and QuestaSim</vt:lpstr>
      <vt:lpstr>Add the environment variable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321</cp:revision>
  <dcterms:created xsi:type="dcterms:W3CDTF">2021-09-21T21:35:46Z</dcterms:created>
  <dcterms:modified xsi:type="dcterms:W3CDTF">2024-02-20T06:48:48Z</dcterms:modified>
</cp:coreProperties>
</file>