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9" r:id="rId2"/>
    <p:sldId id="357" r:id="rId3"/>
    <p:sldId id="359" r:id="rId4"/>
    <p:sldId id="358" r:id="rId5"/>
    <p:sldId id="361" r:id="rId6"/>
    <p:sldId id="362" r:id="rId7"/>
    <p:sldId id="365" r:id="rId8"/>
    <p:sldId id="360" r:id="rId9"/>
    <p:sldId id="363" r:id="rId10"/>
    <p:sldId id="364" r:id="rId11"/>
    <p:sldId id="366" r:id="rId12"/>
    <p:sldId id="367" r:id="rId13"/>
    <p:sldId id="368" r:id="rId14"/>
    <p:sldId id="369" r:id="rId15"/>
    <p:sldId id="3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1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94617"/>
  </p:normalViewPr>
  <p:slideViewPr>
    <p:cSldViewPr snapToGrid="0" snapToObjects="1">
      <p:cViewPr varScale="1">
        <p:scale>
          <a:sx n="108" d="100"/>
          <a:sy n="108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32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38B47-C3B7-8443-A58D-8B22D7D22AE0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9DB7C-DA80-D140-B102-4BA8DF8B8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9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168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D942A-2955-944E-A818-0999706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B5476-F38B-F448-916C-CB695E0E6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680B-A7D6-544A-8990-8E20AA24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6060-5E52-A24C-BA5D-0BE3DFF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1C0B3-9B33-FA42-B493-4DC85736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993CE-2FF3-3F41-B739-1ECD861E3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18EFA-F950-1C41-9867-1C85581CE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38F8-4CD1-2C4F-9031-C9DD7E08A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FE493-8495-D742-BF4E-678CCA26D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83F15-1DBF-5349-A615-321CE774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40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AE70-EBEF-4547-B2CB-6F665560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389"/>
            <a:ext cx="10515600" cy="886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DF6D-402D-6A49-A2CF-08E30EA7E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9435"/>
            <a:ext cx="10515600" cy="5008753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646E0-EE47-974C-9339-7E412950E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C6399-4955-AB4E-B8FA-D7A41E58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FA7C-990A-784F-85C7-7642EF62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10B7-D8C3-F141-B3D4-BC7B1F97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5185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EAD3-E9B1-0A4F-928D-EF9918B4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85716"/>
            <a:ext cx="10515600" cy="1500187"/>
          </a:xfrm>
        </p:spPr>
        <p:txBody>
          <a:bodyPr/>
          <a:lstStyle>
            <a:lvl1pPr marL="0" indent="0" algn="ctr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C922F-2B71-C546-BDBB-337F6E2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9AA61-2525-0944-9BBB-4CD4AB0B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F193B-B099-D645-AFCA-FACB974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90202" y="239775"/>
            <a:ext cx="6114818" cy="17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9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3DFC6-22E4-624A-9D2F-A45584C1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84809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7ED19-623D-4C42-9E28-740CD7F1DA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EDE3-36D5-D545-BA37-E64F1383A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8376"/>
            <a:ext cx="5181600" cy="4748587"/>
          </a:xfr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75674-6A23-4D4A-95B4-8936297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4135B-E75E-3945-89CF-87C53FC4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5D6-DF41-7C45-A31A-41C5FB1F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3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559F-6A8D-9542-8EE4-9D532A2A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B1E6-4BE9-524F-AEC1-1092C64CD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16B1B-BF1B-4040-A6FE-2B60A8929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9245-321D-9A4B-AAA1-EF765D815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C2BE6-E1CC-5144-933D-141C41B453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E444DF-C383-3641-972E-10C857C8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64036-5C0E-7C49-852E-26E03964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F132E-520C-A444-9C18-6544A673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B4FA-A5E2-F041-8D9F-83669486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5E4D6-AD07-7045-BF60-496800A5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9ED40-2CF3-A242-9C29-74D7976E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5749A-B82F-3847-906A-5567FFF0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A36DD-62BD-954C-B63F-FE8488CF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29B2-2002-9D44-8553-ED0010FE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56852-154E-6847-BC79-574890F8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F9AB-DAC9-A343-9561-9FFB9B4E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0681-ED61-DE4D-8089-4D1EC7332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830FE-66AA-0944-86BD-DCBEA5C1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405E6-F9A1-3540-9694-246679A2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8292D-11BB-D841-ACAD-B6978349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76CCE-B008-7241-A87E-42295396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BC77-069F-DC4A-ABB2-6525DE39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1DF56-BED7-0742-9358-F43483DD4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0EED4-F53C-F543-8B3E-1BEEB8831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CFCA-FDD6-AC4F-9403-21EC866A7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0488-0F40-9645-8EBB-4836F989A1A3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BC1A0-6771-F04A-B9F4-018FF662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3EA2-6602-4E4F-8282-FF7B83D5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30AA7-3D07-5245-8320-C36F565B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89D3D-EE95-4742-8A26-77A56122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EF7A2-6536-5943-B275-696E76EA6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803A-DB2C-6F49-A6A5-618A62E976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71BD3-9020-6945-98CC-1FB4F912C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B32C922-741B-BC40-B562-4F82B2935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r="70625"/>
          <a:stretch/>
        </p:blipFill>
        <p:spPr>
          <a:xfrm>
            <a:off x="11546541" y="6287207"/>
            <a:ext cx="528918" cy="503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17DD85-8500-1847-9834-277E85583F94}"/>
              </a:ext>
            </a:extLst>
          </p:cNvPr>
          <p:cNvSpPr txBox="1"/>
          <p:nvPr userDrawn="1"/>
        </p:nvSpPr>
        <p:spPr>
          <a:xfrm>
            <a:off x="0" y="6538912"/>
            <a:ext cx="1734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©BOLEDU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653CF2-5BEC-AE46-A8FC-62EFC64E1F0F}"/>
              </a:ext>
            </a:extLst>
          </p:cNvPr>
          <p:cNvSpPr/>
          <p:nvPr userDrawn="1"/>
        </p:nvSpPr>
        <p:spPr>
          <a:xfrm>
            <a:off x="0" y="0"/>
            <a:ext cx="12192000" cy="6176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F793BA03-83D1-7B4E-A3C7-3B561035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436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SOC Design</a:t>
            </a:r>
            <a:br>
              <a:rPr lang="en-US" dirty="0"/>
            </a:br>
            <a:r>
              <a:rPr lang="en-US" dirty="0"/>
              <a:t>Lab catapult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Jiin Lai</a:t>
            </a:r>
          </a:p>
        </p:txBody>
      </p:sp>
    </p:spTree>
    <p:extLst>
      <p:ext uri="{BB962C8B-B14F-4D97-AF65-F5344CB8AC3E}">
        <p14:creationId xmlns:p14="http://schemas.microsoft.com/office/powerpoint/2010/main" val="53325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C6D1-C0CD-489B-BD7F-6957E299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Integrate to FSIC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C0EB1C-C8FA-4258-958C-B0C822CF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74" y="767776"/>
            <a:ext cx="10620652" cy="532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92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C3CA11-13CE-4490-A4BC-1F71DC60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59513AD-C56F-4F7D-8BB8-F9071A26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6001" y="971273"/>
            <a:ext cx="9419997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40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CB4AA-188A-46E8-857E-488DF285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3502C1-5F43-4D9F-943F-F28AD9F577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996" y="1158875"/>
            <a:ext cx="9486008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95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EF773B-BF8F-49B7-9F6A-2F8D315F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Integrate to FSIC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3491C2A8-FA99-49DA-A87F-08E38A0E0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71273"/>
            <a:ext cx="10515600" cy="445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98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7FBFE7-8D58-48BD-AEA9-49176E8D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Submission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CF14F2-C8BA-413B-A98F-D862B2280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zh-TW" b="1" dirty="0"/>
              <a:t>Please submit the following files to {NTHU </a:t>
            </a:r>
            <a:r>
              <a:rPr lang="en-US" altLang="zh-TW" b="1" dirty="0" err="1"/>
              <a:t>eeclass</a:t>
            </a:r>
            <a:r>
              <a:rPr lang="en-US" altLang="zh-TW" b="1" dirty="0"/>
              <a:t> / NTU COOL / NYCU E3} </a:t>
            </a:r>
          </a:p>
          <a:p>
            <a:pPr lvl="1" fontAlgn="base"/>
            <a:r>
              <a:rPr lang="en-US" altLang="zh-TW" b="1" dirty="0" err="1"/>
              <a:t>hls</a:t>
            </a:r>
            <a:r>
              <a:rPr lang="en-US" altLang="zh-TW" b="1" dirty="0"/>
              <a:t> code</a:t>
            </a:r>
          </a:p>
          <a:p>
            <a:pPr lvl="1" fontAlgn="base"/>
            <a:r>
              <a:rPr lang="en-US" altLang="zh-TW" b="1" dirty="0"/>
              <a:t>synthesis hardware design</a:t>
            </a:r>
          </a:p>
          <a:p>
            <a:pPr lvl="1" fontAlgn="base"/>
            <a:r>
              <a:rPr lang="en-US" altLang="zh-TW" b="1" dirty="0" err="1"/>
              <a:t>rtl</a:t>
            </a:r>
            <a:r>
              <a:rPr lang="en-US" altLang="zh-TW" b="1" dirty="0"/>
              <a:t> design and testbench (</a:t>
            </a:r>
            <a:r>
              <a:rPr lang="en-US" altLang="zh-TW" b="1" dirty="0" err="1"/>
              <a:t>fsic</a:t>
            </a:r>
            <a:r>
              <a:rPr lang="en-US" altLang="zh-TW" b="1" dirty="0"/>
              <a:t>)</a:t>
            </a:r>
          </a:p>
          <a:p>
            <a:pPr lvl="1" fontAlgn="base"/>
            <a:r>
              <a:rPr lang="en-US" altLang="zh-TW" b="1" dirty="0"/>
              <a:t>report_StudentID.pdf</a:t>
            </a:r>
          </a:p>
          <a:p>
            <a:pPr lvl="1" fontAlgn="base"/>
            <a:r>
              <a:rPr lang="en-US" altLang="zh-TW" b="1" dirty="0">
                <a:solidFill>
                  <a:srgbClr val="FF0000"/>
                </a:solidFill>
              </a:rPr>
              <a:t>Github_link.txt</a:t>
            </a:r>
          </a:p>
        </p:txBody>
      </p:sp>
    </p:spTree>
    <p:extLst>
      <p:ext uri="{BB962C8B-B14F-4D97-AF65-F5344CB8AC3E}">
        <p14:creationId xmlns:p14="http://schemas.microsoft.com/office/powerpoint/2010/main" val="3667964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16284-1859-4267-B6E9-0D905FA6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C305E-7648-41A8-AF1D-8D4468F96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How you design your work</a:t>
            </a:r>
          </a:p>
          <a:p>
            <a:r>
              <a:rPr lang="en-US" altLang="zh-TW" dirty="0"/>
              <a:t>What’s the test result of catapult design(C design checker</a:t>
            </a:r>
            <a:r>
              <a:rPr lang="en-US" altLang="zh-TW"/>
              <a:t>, testbench)</a:t>
            </a:r>
            <a:endParaRPr lang="en-US" altLang="zh-TW" dirty="0"/>
          </a:p>
          <a:p>
            <a:r>
              <a:rPr lang="en-US" altLang="zh-TW" dirty="0"/>
              <a:t>How to integrate your design in FSIC</a:t>
            </a:r>
          </a:p>
          <a:p>
            <a:r>
              <a:rPr lang="en-US" altLang="zh-TW" dirty="0"/>
              <a:t>What’s the simulation result of FSIC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529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774" y="1406293"/>
            <a:ext cx="10515600" cy="88688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Catapult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774" y="2522062"/>
            <a:ext cx="10515600" cy="1225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High-level synthesis (HLS) creates RTL implementations from abstract specifications described with C / C++</a:t>
            </a:r>
            <a:r>
              <a:rPr lang="en-US" altLang="zh-TW" sz="4400" b="1" dirty="0"/>
              <a:t>.</a:t>
            </a:r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759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84FEF-CA7E-43D1-B267-89FB535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Tool setup 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DC3649-D8CE-4637-8CD0-F77D16F3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You need to setup Catapult and </a:t>
            </a:r>
            <a:r>
              <a:rPr lang="en-US" altLang="zh-TW" b="1" dirty="0" err="1"/>
              <a:t>Questasim</a:t>
            </a:r>
            <a:r>
              <a:rPr lang="en-US" altLang="zh-TW" b="1" dirty="0"/>
              <a:t> in IC lab account.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</a:t>
            </a:r>
            <a:r>
              <a:rPr lang="en-US" altLang="zh-TW" b="1" dirty="0" err="1">
                <a:solidFill>
                  <a:srgbClr val="0000FF"/>
                </a:solidFill>
              </a:rPr>
              <a:t>run_catapult</a:t>
            </a:r>
            <a:r>
              <a:rPr lang="en-US" altLang="zh-TW" b="1" dirty="0">
                <a:solidFill>
                  <a:srgbClr val="0000FF"/>
                </a:solidFill>
              </a:rPr>
              <a:t>” to check the tool is correctly installed.</a:t>
            </a:r>
          </a:p>
          <a:p>
            <a:r>
              <a:rPr lang="en-US" altLang="zh-TW" b="1" dirty="0"/>
              <a:t>You also need to setup the directory of some e</a:t>
            </a:r>
            <a:r>
              <a:rPr lang="zh-TW" altLang="zh-TW" b="1" dirty="0"/>
              <a:t>nvironment </a:t>
            </a:r>
            <a:r>
              <a:rPr lang="en-US" altLang="zh-TW" b="1" dirty="0"/>
              <a:t>v</a:t>
            </a:r>
            <a:r>
              <a:rPr lang="zh-TW" altLang="zh-TW" b="1" dirty="0"/>
              <a:t>ariables</a:t>
            </a:r>
            <a:r>
              <a:rPr lang="en-US" altLang="zh-TW" b="1" dirty="0"/>
              <a:t> to run up our sample code.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Run “lab1_fir” to check the environment variables is setup correctly.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You may need to create “bin” folder to save execution file.</a:t>
            </a:r>
          </a:p>
          <a:p>
            <a:r>
              <a:rPr lang="en-US" altLang="zh-TW" b="1" dirty="0"/>
              <a:t>TA will give you another tool setup guide for tool setup.</a:t>
            </a:r>
          </a:p>
        </p:txBody>
      </p:sp>
    </p:spTree>
    <p:extLst>
      <p:ext uri="{BB962C8B-B14F-4D97-AF65-F5344CB8AC3E}">
        <p14:creationId xmlns:p14="http://schemas.microsoft.com/office/powerpoint/2010/main" val="282182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1922D-024D-4AE6-AF5E-96F6F9B5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Content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7B9AD9-6606-420E-B0AA-DAC8FF65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In this lab, we will provide the example code of lab1_fir and part of Lab2_edgedetect_fisc .</a:t>
            </a:r>
          </a:p>
          <a:p>
            <a:r>
              <a:rPr lang="en-US" altLang="zh-TW" b="1" dirty="0"/>
              <a:t>Lab1_fir is for you to understand how to use catapult.</a:t>
            </a:r>
          </a:p>
          <a:p>
            <a:r>
              <a:rPr lang="en-US" altLang="zh-TW" b="1" dirty="0"/>
              <a:t>Lab2_edgedetect_fisc needs rewrite the code to meet the spec.</a:t>
            </a:r>
          </a:p>
          <a:p>
            <a:pPr lvl="1"/>
            <a:r>
              <a:rPr lang="en-US" altLang="zh-TW" b="1" dirty="0"/>
              <a:t>Note: we will provide you a sample code in 01_edgedetect.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1634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364E34-4CD8-45EF-BE82-801299D2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01_edgedetect block design</a:t>
            </a:r>
            <a:endParaRPr lang="zh-TW" altLang="en-US" dirty="0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159651A3-DF63-4023-921B-F8960FD52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8470" y="1698719"/>
            <a:ext cx="7667517" cy="34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47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89E1C-D4CC-4FB5-9F06-3A30BD48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01_edgedetect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2DA7CAF-64F3-4B8B-85DD-F62F45299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0916" y="1618997"/>
            <a:ext cx="603016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80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F514F-F25C-4502-8D0A-821503BF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Lab work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B612409-68B6-4D54-8E17-E2F3C801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394" y="1158875"/>
            <a:ext cx="9377211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93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3A7DB5-0978-445F-BF54-6A159DC1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Lab work - Few Modifications of Original </a:t>
            </a:r>
            <a:r>
              <a:rPr lang="en-US" altLang="zh-TW" b="1" dirty="0" err="1"/>
              <a:t>EdgeDetect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48A88B-3026-4A84-910A-ADB299AB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Process four pixels per clock cycle.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Change input data type to compress four 8-bit pixels data read in one read cycle.</a:t>
            </a:r>
          </a:p>
          <a:p>
            <a:r>
              <a:rPr lang="en-US" altLang="zh-TW" b="1" dirty="0"/>
              <a:t>Use sum of absolute difference (SAD) for edge magnitude calculation.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Originally, we use square root in sample code.</a:t>
            </a:r>
          </a:p>
          <a:p>
            <a:r>
              <a:rPr lang="en-US" altLang="zh-TW" b="1" dirty="0"/>
              <a:t>Add two crc32 calculation on image input / output.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We will provide you the crc32 code, you need to use it in your design.</a:t>
            </a:r>
          </a:p>
          <a:p>
            <a:r>
              <a:rPr lang="en-US" altLang="zh-TW" b="1" dirty="0"/>
              <a:t>Select the output source from input image or the calculated magnitude.</a:t>
            </a:r>
          </a:p>
          <a:p>
            <a:pPr lvl="1"/>
            <a:r>
              <a:rPr lang="en-US" altLang="zh-TW" b="1" dirty="0">
                <a:solidFill>
                  <a:srgbClr val="0000FF"/>
                </a:solidFill>
              </a:rPr>
              <a:t>Add mux on the top of design.</a:t>
            </a:r>
          </a:p>
          <a:p>
            <a:r>
              <a:rPr lang="en-US" altLang="zh-TW" b="1" dirty="0"/>
              <a:t>Remove the angle calculation.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Integrate your edge detect into FSIC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6C93B8-4D57-4E7D-8A9E-70938E32721D}"/>
              </a:ext>
            </a:extLst>
          </p:cNvPr>
          <p:cNvSpPr txBox="1"/>
          <p:nvPr/>
        </p:nvSpPr>
        <p:spPr>
          <a:xfrm>
            <a:off x="838200" y="6304911"/>
            <a:ext cx="842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About four pixels per clock cycle, you can check the file “hls_bluebook.pdf” page 102.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376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23015-88EB-4508-8F7C-6D2AC760E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Modified top design in 02_edgedetect_fsic (for your reference)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F517E805-1DDF-4359-91AD-A658BFD6B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883" y="924718"/>
            <a:ext cx="8152234" cy="500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4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40026</TotalTime>
  <Words>422</Words>
  <Application>Microsoft Office PowerPoint</Application>
  <PresentationFormat>寬螢幕</PresentationFormat>
  <Paragraphs>50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Office Theme</vt:lpstr>
      <vt:lpstr>Advanced SOC Design Lab catapult </vt:lpstr>
      <vt:lpstr>Catapult</vt:lpstr>
      <vt:lpstr>Tool setup </vt:lpstr>
      <vt:lpstr>Content</vt:lpstr>
      <vt:lpstr>01_edgedetect block design</vt:lpstr>
      <vt:lpstr>01_edgedetect</vt:lpstr>
      <vt:lpstr>Lab work</vt:lpstr>
      <vt:lpstr>Lab work - Few Modifications of Original EdgeDetect</vt:lpstr>
      <vt:lpstr>Modified top design in 02_edgedetect_fsic (for your reference)</vt:lpstr>
      <vt:lpstr>Integrate to FSIC</vt:lpstr>
      <vt:lpstr>Integrate to FSIC</vt:lpstr>
      <vt:lpstr>Integrate to FSIC</vt:lpstr>
      <vt:lpstr>Integrate to FSIC</vt:lpstr>
      <vt:lpstr>Submission</vt:lpstr>
      <vt:lpstr>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Lai</dc:creator>
  <cp:lastModifiedBy>陳揚哲</cp:lastModifiedBy>
  <cp:revision>312</cp:revision>
  <dcterms:created xsi:type="dcterms:W3CDTF">2021-09-21T21:35:46Z</dcterms:created>
  <dcterms:modified xsi:type="dcterms:W3CDTF">2024-02-20T06:49:53Z</dcterms:modified>
</cp:coreProperties>
</file>