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9" r:id="rId5"/>
    <p:sldId id="278" r:id="rId6"/>
    <p:sldId id="272" r:id="rId7"/>
    <p:sldId id="273" r:id="rId8"/>
    <p:sldId id="274" r:id="rId9"/>
    <p:sldId id="275" r:id="rId10"/>
    <p:sldId id="281" r:id="rId11"/>
    <p:sldId id="283" r:id="rId12"/>
    <p:sldId id="277" r:id="rId13"/>
    <p:sldId id="285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67737-079B-4C8D-A6F2-20D95065EB86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09E4-0BB2-421E-A7B1-649C4CA42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9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2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155CE-7E74-4CC1-B17E-5CBEE154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8B713-0C15-4D92-9E61-358B5519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112D0-348E-48DF-B717-5772C32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2D99E-81E4-4D8D-BFED-4E7C6AF8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D41A8-1124-4E42-B195-1BD4C32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61046-1D19-46FF-8BE0-473FD19E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4501F5-2A23-4B56-80ED-460BA5B1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51B86-196D-4FC7-B1FD-44D7F2D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36E65-9C30-43F4-8EB1-75106EE4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DCD13-93B8-40C7-B48B-3923067B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E3CA1C-5137-4A48-9133-84E4B3E9C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92057-C9A0-4BA8-ACC3-637D3091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871FF-0015-4524-A685-7834F5D9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E5B44-B54C-4C79-8C9D-3662E158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05F5A-12AD-4E0A-9F47-AD7F255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5FA8-4C9E-4D65-8839-ED4DFA5D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AB8BA-8659-4AD5-A691-73AB916D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68B04-6C6C-4093-8419-5FA5101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73254-1757-45B7-9158-9860F11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D1B9C-F71C-46D4-A575-B9811243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87457-A111-4C9E-ABBB-16DB5CDC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E4F23-0C8B-4343-AAC0-320E9E58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FCB68-A329-4393-A2FF-10DFA9F0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B99F4-C705-4629-99FF-EBF7679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70438-5131-466F-A067-D0F29F0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004E1-D9C4-4169-A988-9AB47BBB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61F57-14E5-48BD-8A72-4C659483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954E70-FB2C-4D21-ADB6-510E0555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00AF7E-7AAF-4515-B3DE-CE23ED5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85F2C-5488-4F7C-971D-FE38503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9E671-C5CF-4FAB-990F-C617126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074A5-6E9F-43B2-ADA7-AEF8E6B2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B4154D-6003-42D3-8D2B-736D3AD3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91281C-69A0-4422-BAD5-C709C16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8EE610-CF45-4C65-9637-A08FBFFF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705658-26FA-4BF7-B394-2070A0B6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10052B-ED06-4F8C-B04C-C08D16F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05298-C5D7-4635-A244-75B731ED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4D5204-D551-4DAC-96EB-DCF88B3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9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6EA2-F8EF-46DF-9C15-A14CB3E0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43BEE-0CFF-49FB-BF5D-C7A9D0B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FA28A0-D65F-4117-9259-525F00C4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57D6B0-95FE-434B-8651-369DEB0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63DB9-BEFF-49F7-8326-9C266717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EE85AA-ABCC-4754-A381-65C6FC81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772D0-2B76-45A9-B705-ECAA9679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EAF-3ADC-4864-9EE2-17D6147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BE454-D4FD-4B70-AA62-852F67F1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513152-A8C5-49B2-AD3D-BC1A44D8A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570566-C095-4881-A357-EF50F105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98977D-EE5A-45C4-8A5F-4FF66ECE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0A01F-1E12-461A-A242-A79815AC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2A45-CEEB-468F-B780-1183D3D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421C91-29EA-43C8-A54F-6E561DCAF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8BDF9-20D2-495B-84BA-49037950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98DB6-292A-4823-B92D-A3F8C787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52B21-8444-4D35-B17D-1A3F235E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B380FE-3983-4001-82C9-A3AB899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5A8D19-860C-43F5-A80C-598AEC8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14062-DB00-4F89-A274-6D10B009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1B8EE-6F28-41F4-95C8-8368E1DB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3A64-0B08-40D4-A87D-00F45929FAA5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66C51-3377-4711-8FC0-4A74FF18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FB8CA-4248-41DA-B062-E271BE05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D74E5-BE44-4822-9914-19438A1CD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r>
              <a:rPr lang="zh-TW" altLang="en-US" dirty="0"/>
              <a:t> </a:t>
            </a:r>
            <a:r>
              <a:rPr lang="en-US" altLang="zh-TW" dirty="0"/>
              <a:t>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35DAC6-1C89-4CC9-A092-5266EB106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1.2.3  Report Timing Summary</a:t>
            </a: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3DE4CC8-A5D9-48C0-9C1F-85AF5E6E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83" y="874899"/>
            <a:ext cx="9168034" cy="568053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2216459" y="4396042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Export to timing summary file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CA515-56C8-4F39-8E4D-B2877B2E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53" y="865994"/>
            <a:ext cx="9739494" cy="599200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3036162" y="4128116"/>
            <a:ext cx="6498455" cy="31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1.2.4  Check the Design Timing Summary</a:t>
            </a:r>
          </a:p>
          <a:p>
            <a:pPr lvl="1"/>
            <a:r>
              <a:rPr lang="en-US" altLang="zh-TW" b="1" dirty="0"/>
              <a:t>Slack time</a:t>
            </a:r>
            <a:r>
              <a:rPr lang="zh-TW" altLang="en-US" b="1" dirty="0"/>
              <a:t> </a:t>
            </a:r>
            <a:r>
              <a:rPr lang="en-US" altLang="zh-TW" b="1" dirty="0"/>
              <a:t>has to be positive integer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4F45C1-2090-40ED-ADB1-A00C4330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42" y="1393792"/>
            <a:ext cx="8691916" cy="533104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8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2BCFC2-3236-46C1-A117-5564006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282427"/>
            <a:ext cx="9158882" cy="544240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1.2.5  Edit Timing Constraints</a:t>
            </a:r>
          </a:p>
          <a:p>
            <a:pPr lvl="1"/>
            <a:r>
              <a:rPr lang="en-US" altLang="zh-TW" b="1" dirty="0"/>
              <a:t>If there is </a:t>
            </a:r>
            <a:r>
              <a:rPr lang="en-US" altLang="zh-TW" b="1" dirty="0">
                <a:solidFill>
                  <a:srgbClr val="FF0000"/>
                </a:solidFill>
              </a:rPr>
              <a:t>negative</a:t>
            </a:r>
            <a:r>
              <a:rPr lang="en-US" altLang="zh-TW" b="1" dirty="0"/>
              <a:t> slack time, you need to increase timing constraints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5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Edit the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constraints, then re-run the timing summary.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F6BD8-20F9-43DD-9399-CFF3454D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8" y="852256"/>
            <a:ext cx="9938943" cy="600574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27D1854-463E-4F13-AD23-4A7B69A0DBED}"/>
              </a:ext>
            </a:extLst>
          </p:cNvPr>
          <p:cNvSpPr/>
          <p:nvPr/>
        </p:nvSpPr>
        <p:spPr>
          <a:xfrm>
            <a:off x="2038906" y="4174101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9A370B-D9F4-4918-A479-6539E8EA8399}"/>
              </a:ext>
            </a:extLst>
          </p:cNvPr>
          <p:cNvSpPr/>
          <p:nvPr/>
        </p:nvSpPr>
        <p:spPr>
          <a:xfrm>
            <a:off x="7074024" y="2329024"/>
            <a:ext cx="3667956" cy="449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E8902-AB0E-406F-95C3-79B6D97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Guide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0EBE9-CA39-44D5-8499-68236D66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We synthesis under【 </a:t>
            </a:r>
            <a:r>
              <a:rPr lang="en-US" altLang="zh-TW" b="1" dirty="0" err="1"/>
              <a:t>Vivado</a:t>
            </a:r>
            <a:r>
              <a:rPr lang="en-US" altLang="zh-TW" b="1" dirty="0"/>
              <a:t> GUI 】</a:t>
            </a:r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 to select the FPGA for Synthesis</a:t>
            </a:r>
          </a:p>
          <a:p>
            <a:pPr lvl="1"/>
            <a:r>
              <a:rPr lang="en-US" altLang="zh-TW" dirty="0"/>
              <a:t>Follow up the </a:t>
            </a:r>
            <a:r>
              <a:rPr lang="en-US" altLang="zh-TW" dirty="0" err="1"/>
              <a:t>SIM_Workflow</a:t>
            </a:r>
            <a:r>
              <a:rPr lang="en-US" altLang="zh-TW" dirty="0"/>
              <a:t> to select FPGA Board</a:t>
            </a:r>
          </a:p>
          <a:p>
            <a:pPr lvl="1"/>
            <a:r>
              <a:rPr lang="en-US" altLang="zh-TW" dirty="0"/>
              <a:t>Edit FPGA Board in the project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0. Select FPGA board</a:t>
            </a:r>
          </a:p>
          <a:p>
            <a:r>
              <a:rPr lang="en-US" altLang="zh-TW" b="1" dirty="0"/>
              <a:t>0.1. </a:t>
            </a:r>
            <a:r>
              <a:rPr lang="zh-TW" altLang="en-US" b="1" dirty="0"/>
              <a:t>左鍵點擊 </a:t>
            </a:r>
            <a:r>
              <a:rPr lang="en-US" altLang="zh-TW" b="1" dirty="0"/>
              <a:t>Tools</a:t>
            </a:r>
            <a:r>
              <a:rPr lang="zh-TW" altLang="en-US" b="1" dirty="0"/>
              <a:t>，並且點擊</a:t>
            </a:r>
            <a:r>
              <a:rPr lang="en-US" altLang="zh-TW" b="1" dirty="0"/>
              <a:t>Settings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29BDE-C8F9-4CD6-9938-0E0D310F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1" y="1709203"/>
            <a:ext cx="7884717" cy="489134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F995FA-DE63-4961-AF0D-8982B8F89B53}"/>
              </a:ext>
            </a:extLst>
          </p:cNvPr>
          <p:cNvSpPr/>
          <p:nvPr/>
        </p:nvSpPr>
        <p:spPr>
          <a:xfrm>
            <a:off x="3346880" y="5047652"/>
            <a:ext cx="197972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0C5B36-0A0F-47E1-BC01-9FB351B3B093}"/>
              </a:ext>
            </a:extLst>
          </p:cNvPr>
          <p:cNvSpPr/>
          <p:nvPr/>
        </p:nvSpPr>
        <p:spPr>
          <a:xfrm>
            <a:off x="3346880" y="2095130"/>
            <a:ext cx="30184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b="1" dirty="0"/>
              <a:t>0.2. Modify</a:t>
            </a:r>
            <a:r>
              <a:rPr lang="zh-TW" altLang="en-US" b="1" dirty="0"/>
              <a:t> </a:t>
            </a:r>
            <a:r>
              <a:rPr lang="en-US" altLang="zh-TW" b="1" dirty="0"/>
              <a:t>Project Device</a:t>
            </a:r>
          </a:p>
          <a:p>
            <a:pPr lvl="1"/>
            <a:r>
              <a:rPr lang="en-US" altLang="zh-TW" b="1" dirty="0"/>
              <a:t>Select PYNQ-Z2 (xc7z020clg400-1)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05A2A5-2979-43B5-BC35-C5AF4080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5" y="1393794"/>
            <a:ext cx="8336691" cy="515348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1B56943-7D43-48D8-815F-D4D857D60F71}"/>
              </a:ext>
            </a:extLst>
          </p:cNvPr>
          <p:cNvSpPr/>
          <p:nvPr/>
        </p:nvSpPr>
        <p:spPr>
          <a:xfrm>
            <a:off x="5663953" y="2760955"/>
            <a:ext cx="3195961" cy="168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1.1 Add Constraints</a:t>
            </a:r>
          </a:p>
          <a:p>
            <a:r>
              <a:rPr lang="en-US" altLang="zh-TW" b="1" dirty="0"/>
              <a:t>1.1.1 Add Sources 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右鍵點擊</a:t>
            </a:r>
            <a:r>
              <a:rPr lang="en-US" altLang="zh-TW" b="1" dirty="0"/>
              <a:t>Design Sources</a:t>
            </a:r>
            <a:r>
              <a:rPr lang="zh-TW" altLang="en-US" b="1" dirty="0"/>
              <a:t>，選擇</a:t>
            </a:r>
            <a:r>
              <a:rPr lang="en-US" altLang="zh-TW" b="1" dirty="0"/>
              <a:t>Add Sources 】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3C668-FB4D-4C42-AFED-8BDAE6EA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1" y="1872680"/>
            <a:ext cx="7805937" cy="4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1.1.2 Add</a:t>
            </a:r>
            <a:r>
              <a:rPr lang="zh-TW" altLang="en-US" b="1" dirty="0"/>
              <a:t> </a:t>
            </a:r>
            <a:r>
              <a:rPr lang="en-US" altLang="zh-TW" b="1" dirty="0"/>
              <a:t>or Create constraints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選取</a:t>
            </a:r>
            <a:r>
              <a:rPr lang="en-US" altLang="zh-TW" b="1" dirty="0"/>
              <a:t>Add or Create constraints】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0B6C8B-459B-40F6-9A49-6F8431EA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1332732"/>
            <a:ext cx="8762169" cy="539210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E0F195E-F3EB-47AE-BDD0-80072138F14A}"/>
              </a:ext>
            </a:extLst>
          </p:cNvPr>
          <p:cNvSpPr/>
          <p:nvPr/>
        </p:nvSpPr>
        <p:spPr>
          <a:xfrm>
            <a:off x="7066624" y="5658567"/>
            <a:ext cx="568172" cy="202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88BC4C-A0BC-4DDA-A5F8-00E418B4FD81}"/>
              </a:ext>
            </a:extLst>
          </p:cNvPr>
          <p:cNvSpPr/>
          <p:nvPr/>
        </p:nvSpPr>
        <p:spPr>
          <a:xfrm>
            <a:off x="4811696" y="3125575"/>
            <a:ext cx="1384918" cy="1759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18BB50-A45F-4540-A363-F7310993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58" y="1740023"/>
            <a:ext cx="7754295" cy="482501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1.1.3 Add Files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如果已有</a:t>
            </a:r>
            <a:r>
              <a:rPr lang="en-US" altLang="zh-TW" b="1" dirty="0"/>
              <a:t>Constraints</a:t>
            </a:r>
            <a:r>
              <a:rPr lang="zh-TW" altLang="en-US" b="1" dirty="0"/>
              <a:t>，選取</a:t>
            </a:r>
            <a:r>
              <a:rPr lang="en-US" altLang="zh-TW" b="1" dirty="0"/>
              <a:t>Add files】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如果沒有</a:t>
            </a:r>
            <a:r>
              <a:rPr lang="en-US" altLang="zh-TW" b="1" dirty="0"/>
              <a:t>Constraints</a:t>
            </a:r>
            <a:r>
              <a:rPr lang="zh-TW" altLang="en-US" b="1" dirty="0"/>
              <a:t>，選取</a:t>
            </a:r>
            <a:r>
              <a:rPr lang="en-US" altLang="zh-TW" b="1" dirty="0"/>
              <a:t>Create file】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75C6A7-2D97-4DB1-9B39-9C10CEF0AD9E}"/>
              </a:ext>
            </a:extLst>
          </p:cNvPr>
          <p:cNvSpPr/>
          <p:nvPr/>
        </p:nvSpPr>
        <p:spPr>
          <a:xfrm>
            <a:off x="5483441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5490B2-CEF3-4312-9E41-FD578D412A3A}"/>
              </a:ext>
            </a:extLst>
          </p:cNvPr>
          <p:cNvSpPr/>
          <p:nvPr/>
        </p:nvSpPr>
        <p:spPr>
          <a:xfrm>
            <a:off x="6096000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1.2 Modify Clock Constraints</a:t>
            </a:r>
          </a:p>
          <a:p>
            <a:pPr lvl="1"/>
            <a:r>
              <a:rPr lang="en-US" altLang="zh-TW" b="1" dirty="0"/>
              <a:t>1.2.1  </a:t>
            </a:r>
            <a:r>
              <a:rPr lang="zh-TW" altLang="en-US" b="1" dirty="0"/>
              <a:t>設定</a:t>
            </a:r>
            <a:r>
              <a:rPr lang="en-US" altLang="zh-TW" b="1" dirty="0"/>
              <a:t>Clock </a:t>
            </a:r>
            <a:r>
              <a:rPr lang="zh-TW" altLang="en-US" b="1" dirty="0"/>
              <a:t>的</a:t>
            </a:r>
            <a:r>
              <a:rPr lang="en-US" altLang="zh-TW" b="1" dirty="0"/>
              <a:t>Constraints </a:t>
            </a:r>
          </a:p>
          <a:p>
            <a:pPr lvl="1"/>
            <a:r>
              <a:rPr lang="en-US" altLang="zh-TW" b="1" dirty="0" err="1"/>
              <a:t>create_clock</a:t>
            </a:r>
            <a:r>
              <a:rPr lang="en-US" altLang="zh-TW" b="1" dirty="0"/>
              <a:t> </a:t>
            </a:r>
            <a:r>
              <a:rPr lang="en-US" altLang="zh-TW" b="1"/>
              <a:t>–period </a:t>
            </a:r>
            <a:r>
              <a:rPr lang="en-US" altLang="zh-TW" b="1" dirty="0" err="1">
                <a:solidFill>
                  <a:srgbClr val="FF0000"/>
                </a:solidFill>
              </a:rPr>
              <a:t>period_time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–name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–waveform {</a:t>
            </a:r>
            <a:r>
              <a:rPr lang="en-US" altLang="zh-TW" b="1" dirty="0" err="1">
                <a:solidFill>
                  <a:srgbClr val="FF0000"/>
                </a:solidFill>
              </a:rPr>
              <a:t>Rise_time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Fall_time</a:t>
            </a:r>
            <a:r>
              <a:rPr lang="en-US" altLang="zh-TW" b="1" dirty="0"/>
              <a:t>} [</a:t>
            </a:r>
            <a:r>
              <a:rPr lang="en-US" altLang="zh-TW" b="1" dirty="0" err="1"/>
              <a:t>get_ports</a:t>
            </a:r>
            <a:r>
              <a:rPr lang="en-US" altLang="zh-TW" b="1" dirty="0"/>
              <a:t> </a:t>
            </a:r>
            <a:r>
              <a:rPr lang="en-US" altLang="zh-TW" b="1" dirty="0" err="1"/>
              <a:t>axis_clk</a:t>
            </a:r>
            <a:r>
              <a:rPr lang="en-US" altLang="zh-TW" b="1" dirty="0"/>
              <a:t>]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127D06-7DC6-427D-8967-7F109EC8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2216727"/>
            <a:ext cx="1061233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1.2.2  Run Synthesis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F327F-4E81-4314-9F4F-89742BEF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78" y="968119"/>
            <a:ext cx="8882844" cy="55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213</Words>
  <Application>Microsoft Office PowerPoint</Application>
  <PresentationFormat>寬螢幕</PresentationFormat>
  <Paragraphs>32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Synthesis Guide</vt:lpstr>
      <vt:lpstr>Synthesis Guide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XSIM Guide</dc:title>
  <dc:creator>陳揚哲</dc:creator>
  <cp:lastModifiedBy>陳揚哲</cp:lastModifiedBy>
  <cp:revision>126</cp:revision>
  <dcterms:created xsi:type="dcterms:W3CDTF">2023-10-14T11:35:53Z</dcterms:created>
  <dcterms:modified xsi:type="dcterms:W3CDTF">2023-11-09T06:15:06Z</dcterms:modified>
</cp:coreProperties>
</file>