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357" r:id="rId3"/>
    <p:sldId id="359" r:id="rId4"/>
    <p:sldId id="360" r:id="rId5"/>
    <p:sldId id="362" r:id="rId6"/>
    <p:sldId id="3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Catapult </a:t>
            </a:r>
            <a:r>
              <a:rPr lang="en-US" altLang="zh-TW"/>
              <a:t>Setup Guide(NTHU)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Catapult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74" y="2522062"/>
            <a:ext cx="10515600" cy="122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High-level synthesis (HLS) creates RTL implementations from abstract specifications described with C / C++</a:t>
            </a:r>
            <a:r>
              <a:rPr lang="en-US" altLang="zh-TW" sz="4400" b="1" dirty="0"/>
              <a:t>.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7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4FEF-CA7E-43D1-B267-89FB535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Tool setup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C3649-D8CE-4637-8CD0-F77D16F3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You need to setup Catapult and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in IC lab account.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</a:t>
            </a:r>
            <a:r>
              <a:rPr lang="en-US" altLang="zh-TW" b="1" dirty="0" err="1">
                <a:solidFill>
                  <a:srgbClr val="0000FF"/>
                </a:solidFill>
              </a:rPr>
              <a:t>run_catapult</a:t>
            </a:r>
            <a:r>
              <a:rPr lang="en-US" altLang="zh-TW" b="1" dirty="0">
                <a:solidFill>
                  <a:srgbClr val="0000FF"/>
                </a:solidFill>
              </a:rPr>
              <a:t>” to check the tool is correctly installed.</a:t>
            </a:r>
          </a:p>
          <a:p>
            <a:r>
              <a:rPr lang="en-US" altLang="zh-TW" b="1" dirty="0"/>
              <a:t>You also need to setup the directory of some e</a:t>
            </a:r>
            <a:r>
              <a:rPr lang="zh-TW" altLang="zh-TW" b="1" dirty="0"/>
              <a:t>nvironment </a:t>
            </a:r>
            <a:r>
              <a:rPr lang="en-US" altLang="zh-TW" b="1" dirty="0"/>
              <a:t>v</a:t>
            </a:r>
            <a:r>
              <a:rPr lang="zh-TW" altLang="zh-TW" b="1" dirty="0"/>
              <a:t>ariables</a:t>
            </a:r>
            <a:r>
              <a:rPr lang="en-US" altLang="zh-TW" b="1" dirty="0"/>
              <a:t> to run up our sample code.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“lab1_fir” to check the environment variables is setup correctly.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You may need to create “bin” folder to </a:t>
            </a:r>
            <a:r>
              <a:rPr lang="en-US" altLang="zh-TW" b="1">
                <a:solidFill>
                  <a:srgbClr val="0000FF"/>
                </a:solidFill>
              </a:rPr>
              <a:t>save execution file.</a:t>
            </a:r>
            <a:endParaRPr lang="en-US" altLang="zh-TW" b="1" dirty="0">
              <a:solidFill>
                <a:srgbClr val="0000FF"/>
              </a:solidFill>
            </a:endParaRPr>
          </a:p>
          <a:p>
            <a:r>
              <a:rPr lang="en-US" altLang="zh-TW" b="1" dirty="0"/>
              <a:t>TA will give you another tool setup guide for tool setup.</a:t>
            </a:r>
          </a:p>
        </p:txBody>
      </p:sp>
    </p:spTree>
    <p:extLst>
      <p:ext uri="{BB962C8B-B14F-4D97-AF65-F5344CB8AC3E}">
        <p14:creationId xmlns:p14="http://schemas.microsoft.com/office/powerpoint/2010/main" val="2821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15DF-A14F-411D-B909-47209E82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Catapult HLS and </a:t>
            </a:r>
            <a:r>
              <a:rPr lang="en-US" altLang="zh-TW" dirty="0" err="1"/>
              <a:t>QuestaSim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F028B6-439C-498E-8117-E661E5F26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10" y="1925487"/>
            <a:ext cx="8611802" cy="514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AD86FE-FA53-465E-8346-DEA51E27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1" y="2448769"/>
            <a:ext cx="8621328" cy="4477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897E8B-8158-4B9A-A7D4-8DEEE95D8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10" y="3053539"/>
            <a:ext cx="3620005" cy="304843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1E29CAC-EA85-4F82-A6F6-666C873BF2C5}"/>
              </a:ext>
            </a:extLst>
          </p:cNvPr>
          <p:cNvSpPr txBox="1">
            <a:spLocks/>
          </p:cNvSpPr>
          <p:nvPr/>
        </p:nvSpPr>
        <p:spPr>
          <a:xfrm>
            <a:off x="838200" y="1159435"/>
            <a:ext cx="10515600" cy="500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Add the following source file in .</a:t>
            </a:r>
            <a:r>
              <a:rPr lang="en-US" altLang="zh-TW" dirty="0" err="1"/>
              <a:t>tcshrc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4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15DF-A14F-411D-B909-47209E82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the environment variable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1E29CAC-EA85-4F82-A6F6-666C873BF2C5}"/>
              </a:ext>
            </a:extLst>
          </p:cNvPr>
          <p:cNvSpPr txBox="1">
            <a:spLocks/>
          </p:cNvSpPr>
          <p:nvPr/>
        </p:nvSpPr>
        <p:spPr>
          <a:xfrm>
            <a:off x="838200" y="1159435"/>
            <a:ext cx="10515600" cy="500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Add the following command file in .</a:t>
            </a:r>
            <a:r>
              <a:rPr lang="en-US" altLang="zh-TW" dirty="0" err="1"/>
              <a:t>tcshrc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E317B0F1-BDB4-4892-B4AC-434244B0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52" y="1955967"/>
            <a:ext cx="8048896" cy="22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FCA9E-38B1-42BB-B724-65C70654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file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D5006-81D2-4D16-A27E-172B031C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NTHU</a:t>
            </a:r>
            <a:r>
              <a:rPr lang="zh-TW" altLang="en-US" dirty="0"/>
              <a:t> </a:t>
            </a:r>
            <a:r>
              <a:rPr lang="en-US" altLang="zh-TW" dirty="0"/>
              <a:t>student, you can access the file in the following directory </a:t>
            </a:r>
          </a:p>
          <a:p>
            <a:pPr lvl="1"/>
            <a:r>
              <a:rPr lang="en-US" altLang="zh-TW" dirty="0"/>
              <a:t>/home/course/ee5252/catapult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14E9EB-6258-4AE0-986E-B1CB493A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29" y="2139598"/>
            <a:ext cx="261974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0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40052</TotalTime>
  <Words>164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Theme</vt:lpstr>
      <vt:lpstr>Catapult Setup Guide(NTHU)</vt:lpstr>
      <vt:lpstr>Catapult</vt:lpstr>
      <vt:lpstr>Tool setup </vt:lpstr>
      <vt:lpstr>Setup Catapult HLS and QuestaSim</vt:lpstr>
      <vt:lpstr>Add the environment variable</vt:lpstr>
      <vt:lpstr>Lab file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陳揚哲</cp:lastModifiedBy>
  <cp:revision>335</cp:revision>
  <dcterms:created xsi:type="dcterms:W3CDTF">2021-09-21T21:35:46Z</dcterms:created>
  <dcterms:modified xsi:type="dcterms:W3CDTF">2024-03-01T06:30:07Z</dcterms:modified>
</cp:coreProperties>
</file>