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hblpwBQ6HMK70GonYSxYtDHPA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57" Type="http://schemas.openxmlformats.org/officeDocument/2006/relationships/theme" Target="theme/theme1.xml"/><Relationship Id="rId4" Type="http://schemas.openxmlformats.org/officeDocument/2006/relationships/slide" Target="slides/slide2.xml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>
          <a:extLst>
            <a:ext uri="{FF2B5EF4-FFF2-40B4-BE49-F238E27FC236}">
              <a16:creationId xmlns:a16="http://schemas.microsoft.com/office/drawing/2014/main" id="{5756B8A0-DE34-64F5-E9B6-35E0E860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:notes">
            <a:extLst>
              <a:ext uri="{FF2B5EF4-FFF2-40B4-BE49-F238E27FC236}">
                <a16:creationId xmlns:a16="http://schemas.microsoft.com/office/drawing/2014/main" id="{283699E0-F6DE-9348-0D08-29DA2C746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3:notes">
            <a:extLst>
              <a:ext uri="{FF2B5EF4-FFF2-40B4-BE49-F238E27FC236}">
                <a16:creationId xmlns:a16="http://schemas.microsoft.com/office/drawing/2014/main" id="{4C5D000D-FACC-3772-542A-D40BA4F70C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04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90202" y="239775"/>
            <a:ext cx="6114818" cy="170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 txBox="1"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4"/>
          <p:cNvSpPr txBox="1">
            <a:spLocks noGrp="1"/>
          </p:cNvSpPr>
          <p:nvPr>
            <p:ph type="body" idx="1"/>
          </p:nvPr>
        </p:nvSpPr>
        <p:spPr>
          <a:xfrm>
            <a:off x="838200" y="1159435"/>
            <a:ext cx="10515600" cy="500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9"/>
          <p:cNvSpPr txBox="1"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90202" y="239775"/>
            <a:ext cx="6114818" cy="170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0"/>
          <p:cNvSpPr txBox="1"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0"/>
          <p:cNvSpPr txBox="1">
            <a:spLocks noGrp="1"/>
          </p:cNvSpPr>
          <p:nvPr>
            <p:ph type="body" idx="1"/>
          </p:nvPr>
        </p:nvSpPr>
        <p:spPr>
          <a:xfrm>
            <a:off x="838200" y="1428376"/>
            <a:ext cx="5181600" cy="474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60"/>
          <p:cNvSpPr txBox="1">
            <a:spLocks noGrp="1"/>
          </p:cNvSpPr>
          <p:nvPr>
            <p:ph type="body" idx="2"/>
          </p:nvPr>
        </p:nvSpPr>
        <p:spPr>
          <a:xfrm>
            <a:off x="6172200" y="1428376"/>
            <a:ext cx="5181600" cy="474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838200" y="1159435"/>
            <a:ext cx="10515600" cy="500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838200" y="1428376"/>
            <a:ext cx="5181600" cy="474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6172200" y="1428376"/>
            <a:ext cx="5181600" cy="474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12">
            <a:alphaModFix/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6"/>
          <p:cNvSpPr txBox="1"/>
          <p:nvPr/>
        </p:nvSpPr>
        <p:spPr>
          <a:xfrm>
            <a:off x="0" y="6538912"/>
            <a:ext cx="1734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©BOLEDU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53"/>
          <p:cNvPicPr preferRelativeResize="0"/>
          <p:nvPr/>
        </p:nvPicPr>
        <p:blipFill rotWithShape="1">
          <a:blip r:embed="rId12">
            <a:alphaModFix/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3"/>
          <p:cNvSpPr txBox="1"/>
          <p:nvPr/>
        </p:nvSpPr>
        <p:spPr>
          <a:xfrm>
            <a:off x="0" y="6538912"/>
            <a:ext cx="1734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©BOLEDU</a:t>
            </a:r>
            <a:endParaRPr/>
          </a:p>
        </p:txBody>
      </p:sp>
      <p:sp>
        <p:nvSpPr>
          <p:cNvPr id="90" name="Google Shape;90;p53"/>
          <p:cNvSpPr/>
          <p:nvPr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>
            <a:spLocks noGrp="1"/>
          </p:cNvSpPr>
          <p:nvPr>
            <p:ph type="title"/>
          </p:nvPr>
        </p:nvSpPr>
        <p:spPr>
          <a:xfrm>
            <a:off x="897467" y="1748451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dirty="0"/>
              <a:t>Lab3-FIR testbench intro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F53DD4-33D5-14EC-D5B3-4596908B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劉祐瑋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4400" b="1" dirty="0"/>
              <a:t>Agenda</a:t>
            </a:r>
            <a:endParaRPr sz="4400" b="1" dirty="0"/>
          </a:p>
        </p:txBody>
      </p:sp>
      <p:sp>
        <p:nvSpPr>
          <p:cNvPr id="242" name="Google Shape;242;p41"/>
          <p:cNvSpPr txBox="1">
            <a:spLocks noGrp="1"/>
          </p:cNvSpPr>
          <p:nvPr>
            <p:ph type="body" idx="1"/>
          </p:nvPr>
        </p:nvSpPr>
        <p:spPr>
          <a:xfrm>
            <a:off x="838200" y="1159435"/>
            <a:ext cx="10515600" cy="500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Test data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 testbench intro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suggestion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Test data (random data)</a:t>
            </a:r>
            <a:endParaRPr sz="4400" b="1" dirty="0"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1"/>
          </p:nvPr>
        </p:nvSpPr>
        <p:spPr>
          <a:xfrm>
            <a:off x="838200" y="1159435"/>
            <a:ext cx="10515600" cy="500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$</a:t>
            </a:r>
            <a:r>
              <a:rPr lang="en-US" dirty="0" err="1"/>
              <a:t>python</a:t>
            </a:r>
            <a:r>
              <a:rPr lang="en-US" dirty="0" err="1">
                <a:solidFill>
                  <a:srgbClr val="FF0000"/>
                </a:solidFill>
              </a:rPr>
              <a:t>X.X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fir.py</a:t>
            </a:r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Change the </a:t>
            </a:r>
            <a:r>
              <a:rPr lang="en-US" dirty="0" err="1"/>
              <a:t>Data_Num</a:t>
            </a:r>
            <a:r>
              <a:rPr lang="en-US" dirty="0"/>
              <a:t> and </a:t>
            </a:r>
            <a:r>
              <a:rPr lang="en-US" dirty="0" err="1"/>
              <a:t>Coef_Num</a:t>
            </a:r>
            <a:r>
              <a:rPr lang="en-US" dirty="0"/>
              <a:t> in </a:t>
            </a:r>
            <a:r>
              <a:rPr lang="en-US" dirty="0" err="1"/>
              <a:t>tb.v</a:t>
            </a:r>
            <a:r>
              <a:rPr lang="en-US" dirty="0"/>
              <a:t>      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E23207D-5233-FEF7-1362-BB9EDDBC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813" y="2019058"/>
            <a:ext cx="7805033" cy="14099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597290-F8B2-9E6B-68CF-7F9F3C722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544" y="4579330"/>
            <a:ext cx="3410426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830509" y="-32346"/>
            <a:ext cx="105156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Ref testbench</a:t>
            </a:r>
            <a:endParaRPr sz="4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1E3DC2-6A60-0089-D3F9-DF7C8F4DCB60}"/>
              </a:ext>
            </a:extLst>
          </p:cNvPr>
          <p:cNvSpPr/>
          <p:nvPr/>
        </p:nvSpPr>
        <p:spPr>
          <a:xfrm>
            <a:off x="922790" y="815017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-write </a:t>
            </a:r>
          </a:p>
          <a:p>
            <a:pPr algn="ctr"/>
            <a:r>
              <a:rPr lang="en-US" altLang="zh-TW" sz="1800" dirty="0"/>
              <a:t>feed </a:t>
            </a:r>
            <a:r>
              <a:rPr lang="en-US" altLang="zh-TW" sz="1800" dirty="0" err="1"/>
              <a:t>coef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len</a:t>
            </a:r>
            <a:r>
              <a:rPr lang="en-US" altLang="zh-TW" sz="1800" dirty="0"/>
              <a:t>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C59853-D1DA-5F7B-C47A-8D31F3EEEF6E}"/>
              </a:ext>
            </a:extLst>
          </p:cNvPr>
          <p:cNvSpPr/>
          <p:nvPr/>
        </p:nvSpPr>
        <p:spPr>
          <a:xfrm>
            <a:off x="4124155" y="819739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-stream feed x;</a:t>
            </a:r>
          </a:p>
          <a:p>
            <a:pPr algn="ctr"/>
            <a:r>
              <a:rPr lang="en-US" altLang="zh-TW" sz="1800" dirty="0"/>
              <a:t>Always </a:t>
            </a:r>
            <a:r>
              <a:rPr lang="en-US" altLang="zh-TW" sz="1800" dirty="0" err="1"/>
              <a:t>ss_tvalid</a:t>
            </a:r>
            <a:r>
              <a:rPr lang="en-US" altLang="zh-TW" sz="1800" dirty="0"/>
              <a:t>=1</a:t>
            </a:r>
            <a:endParaRPr lang="zh-TW" altLang="en-US" sz="1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71C532-DCD6-50F7-63B6-96DE5E850592}"/>
              </a:ext>
            </a:extLst>
          </p:cNvPr>
          <p:cNvSpPr/>
          <p:nvPr/>
        </p:nvSpPr>
        <p:spPr>
          <a:xfrm>
            <a:off x="7325520" y="823927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-stream receive y</a:t>
            </a:r>
          </a:p>
          <a:p>
            <a:pPr algn="ctr"/>
            <a:r>
              <a:rPr lang="en-US" altLang="zh-TW" sz="1800" dirty="0"/>
              <a:t>Always </a:t>
            </a:r>
            <a:r>
              <a:rPr lang="en-US" altLang="zh-TW" sz="1800" dirty="0" err="1"/>
              <a:t>sm_tready</a:t>
            </a:r>
            <a:r>
              <a:rPr lang="en-US" altLang="zh-TW" sz="1800" dirty="0"/>
              <a:t>=1</a:t>
            </a:r>
            <a:endParaRPr lang="zh-TW" altLang="en-US" sz="1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0A9952-0D0D-96D4-5789-369F475D8130}"/>
              </a:ext>
            </a:extLst>
          </p:cNvPr>
          <p:cNvSpPr/>
          <p:nvPr/>
        </p:nvSpPr>
        <p:spPr>
          <a:xfrm>
            <a:off x="922789" y="1701901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-read </a:t>
            </a:r>
          </a:p>
          <a:p>
            <a:pPr algn="ctr"/>
            <a:r>
              <a:rPr lang="en-US" altLang="zh-TW" sz="1800" dirty="0"/>
              <a:t>check </a:t>
            </a:r>
            <a:r>
              <a:rPr lang="en-US" altLang="zh-TW" sz="1800" dirty="0" err="1"/>
              <a:t>coef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len</a:t>
            </a:r>
            <a:endParaRPr lang="zh-TW" altLang="en-US" sz="1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9C0B82-C29F-9EDF-2505-83CA558CEBB9}"/>
              </a:ext>
            </a:extLst>
          </p:cNvPr>
          <p:cNvSpPr txBox="1"/>
          <p:nvPr/>
        </p:nvSpPr>
        <p:spPr>
          <a:xfrm>
            <a:off x="151001" y="614103"/>
            <a:ext cx="92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T=0</a:t>
            </a:r>
            <a:endParaRPr lang="zh-TW" altLang="en-US" b="1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E7A1677-FCEA-1814-6B2E-23E47CC1F10E}"/>
              </a:ext>
            </a:extLst>
          </p:cNvPr>
          <p:cNvCxnSpPr/>
          <p:nvPr/>
        </p:nvCxnSpPr>
        <p:spPr>
          <a:xfrm>
            <a:off x="671119" y="854538"/>
            <a:ext cx="0" cy="4584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08E1167-D449-26A4-BCFF-854800955123}"/>
              </a:ext>
            </a:extLst>
          </p:cNvPr>
          <p:cNvSpPr/>
          <p:nvPr/>
        </p:nvSpPr>
        <p:spPr>
          <a:xfrm>
            <a:off x="922789" y="2673724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-write </a:t>
            </a:r>
          </a:p>
          <a:p>
            <a:pPr algn="ctr"/>
            <a:r>
              <a:rPr lang="en-US" altLang="zh-TW" sz="1800" dirty="0" err="1"/>
              <a:t>ap_start</a:t>
            </a:r>
            <a:endParaRPr lang="zh-TW" altLang="en-US" sz="1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4A6402-C7B5-8681-F7B2-145547FC265C}"/>
              </a:ext>
            </a:extLst>
          </p:cNvPr>
          <p:cNvSpPr/>
          <p:nvPr/>
        </p:nvSpPr>
        <p:spPr>
          <a:xfrm>
            <a:off x="4124155" y="3400596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-read </a:t>
            </a:r>
          </a:p>
          <a:p>
            <a:pPr algn="ctr"/>
            <a:r>
              <a:rPr lang="en-US" altLang="zh-TW" sz="1800" dirty="0"/>
              <a:t>check </a:t>
            </a:r>
            <a:r>
              <a:rPr lang="en-US" altLang="zh-TW" sz="1800" dirty="0" err="1"/>
              <a:t>ap_idle</a:t>
            </a:r>
            <a:endParaRPr lang="zh-TW" altLang="en-US" sz="1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0797D32-D93B-313E-1FAC-B8EDC8E056B5}"/>
              </a:ext>
            </a:extLst>
          </p:cNvPr>
          <p:cNvSpPr txBox="1"/>
          <p:nvPr/>
        </p:nvSpPr>
        <p:spPr>
          <a:xfrm>
            <a:off x="4011600" y="3094422"/>
            <a:ext cx="183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one data: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BF7757-5F19-E1C6-E2CF-FAA0E23AD922}"/>
              </a:ext>
            </a:extLst>
          </p:cNvPr>
          <p:cNvSpPr/>
          <p:nvPr/>
        </p:nvSpPr>
        <p:spPr>
          <a:xfrm>
            <a:off x="4117866" y="4017701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-stream feed x;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5B5CB20-348A-B55E-F5D8-1CF4808D0F38}"/>
              </a:ext>
            </a:extLst>
          </p:cNvPr>
          <p:cNvCxnSpPr>
            <a:endCxn id="9" idx="0"/>
          </p:cNvCxnSpPr>
          <p:nvPr/>
        </p:nvCxnSpPr>
        <p:spPr>
          <a:xfrm>
            <a:off x="2083963" y="1329521"/>
            <a:ext cx="8826" cy="3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265A62-0797-B4B0-DE5F-5A0170F9749B}"/>
              </a:ext>
            </a:extLst>
          </p:cNvPr>
          <p:cNvCxnSpPr/>
          <p:nvPr/>
        </p:nvCxnSpPr>
        <p:spPr>
          <a:xfrm>
            <a:off x="2092789" y="2297237"/>
            <a:ext cx="0" cy="29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A0C9BEA-4C90-E4EB-06FB-7FCEFBBA509A}"/>
              </a:ext>
            </a:extLst>
          </p:cNvPr>
          <p:cNvCxnSpPr>
            <a:cxnSpLocks/>
          </p:cNvCxnSpPr>
          <p:nvPr/>
        </p:nvCxnSpPr>
        <p:spPr>
          <a:xfrm>
            <a:off x="5508069" y="1582690"/>
            <a:ext cx="15383" cy="159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CBCA6CD-466E-8DDE-7413-1A42915EBB72}"/>
              </a:ext>
            </a:extLst>
          </p:cNvPr>
          <p:cNvSpPr/>
          <p:nvPr/>
        </p:nvSpPr>
        <p:spPr>
          <a:xfrm>
            <a:off x="7427067" y="4246348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-stream receive last y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87FB9CA-F4AC-8A04-B726-54B69AECAC56}"/>
              </a:ext>
            </a:extLst>
          </p:cNvPr>
          <p:cNvSpPr/>
          <p:nvPr/>
        </p:nvSpPr>
        <p:spPr>
          <a:xfrm>
            <a:off x="7427067" y="4903340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-read </a:t>
            </a:r>
          </a:p>
          <a:p>
            <a:pPr algn="ctr"/>
            <a:r>
              <a:rPr lang="en-US" altLang="zh-TW" sz="1800" dirty="0"/>
              <a:t>check </a:t>
            </a:r>
            <a:r>
              <a:rPr lang="en-US" altLang="zh-TW" sz="1800" dirty="0" err="1"/>
              <a:t>ap_done</a:t>
            </a:r>
            <a:endParaRPr lang="zh-TW" altLang="en-US" sz="1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9D20B91-D4C4-D3C8-CB4A-A69840728E39}"/>
              </a:ext>
            </a:extLst>
          </p:cNvPr>
          <p:cNvSpPr/>
          <p:nvPr/>
        </p:nvSpPr>
        <p:spPr>
          <a:xfrm>
            <a:off x="7427067" y="5560333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$finish</a:t>
            </a:r>
            <a:endParaRPr lang="zh-TW" altLang="en-US" sz="1800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E443103-9DB5-09A0-CE43-205656A78368}"/>
              </a:ext>
            </a:extLst>
          </p:cNvPr>
          <p:cNvCxnSpPr>
            <a:cxnSpLocks/>
          </p:cNvCxnSpPr>
          <p:nvPr/>
        </p:nvCxnSpPr>
        <p:spPr>
          <a:xfrm>
            <a:off x="8472112" y="1557575"/>
            <a:ext cx="0" cy="248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>
          <a:extLst>
            <a:ext uri="{FF2B5EF4-FFF2-40B4-BE49-F238E27FC236}">
              <a16:creationId xmlns:a16="http://schemas.microsoft.com/office/drawing/2014/main" id="{515E16C2-157C-7842-B8B8-F929DA5EF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>
            <a:extLst>
              <a:ext uri="{FF2B5EF4-FFF2-40B4-BE49-F238E27FC236}">
                <a16:creationId xmlns:a16="http://schemas.microsoft.com/office/drawing/2014/main" id="{4BD21DF3-7146-762A-09DE-F0780C382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0509" y="-32346"/>
            <a:ext cx="10515600" cy="88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Suggestion </a:t>
            </a:r>
            <a:endParaRPr sz="4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42EF9D-BE9F-EFAD-71E2-F15B6FD14759}"/>
              </a:ext>
            </a:extLst>
          </p:cNvPr>
          <p:cNvSpPr/>
          <p:nvPr/>
        </p:nvSpPr>
        <p:spPr>
          <a:xfrm>
            <a:off x="2180338" y="875814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-write/read</a:t>
            </a:r>
          </a:p>
          <a:p>
            <a:pPr algn="ctr"/>
            <a:r>
              <a:rPr lang="en-US" altLang="zh-TW" sz="1800" dirty="0"/>
              <a:t>feed </a:t>
            </a:r>
            <a:r>
              <a:rPr lang="en-US" altLang="zh-TW" sz="1800" dirty="0" err="1"/>
              <a:t>coef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len</a:t>
            </a:r>
            <a:r>
              <a:rPr lang="en-US" altLang="zh-TW" sz="1800" dirty="0"/>
              <a:t>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D19779-1F6D-6E84-CDF7-43BE6C410453}"/>
              </a:ext>
            </a:extLst>
          </p:cNvPr>
          <p:cNvSpPr/>
          <p:nvPr/>
        </p:nvSpPr>
        <p:spPr>
          <a:xfrm>
            <a:off x="6175695" y="803652"/>
            <a:ext cx="2340000" cy="88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-stream feed x;</a:t>
            </a:r>
          </a:p>
          <a:p>
            <a:pPr algn="ctr"/>
            <a:r>
              <a:rPr lang="en-US" altLang="zh-TW" sz="1800" dirty="0"/>
              <a:t>Randon cycle </a:t>
            </a:r>
            <a:r>
              <a:rPr lang="en-US" altLang="zh-TW" sz="1800" dirty="0" err="1"/>
              <a:t>ss_tvalid</a:t>
            </a:r>
            <a:r>
              <a:rPr lang="en-US" altLang="zh-TW" sz="1800" dirty="0"/>
              <a:t>&lt;=1</a:t>
            </a:r>
            <a:endParaRPr lang="zh-TW" altLang="en-US" sz="1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F84A15-4DB6-B123-8C5F-FEE24FDFFCC0}"/>
              </a:ext>
            </a:extLst>
          </p:cNvPr>
          <p:cNvSpPr/>
          <p:nvPr/>
        </p:nvSpPr>
        <p:spPr>
          <a:xfrm>
            <a:off x="8929210" y="801404"/>
            <a:ext cx="2340000" cy="877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-stream receive y</a:t>
            </a:r>
          </a:p>
          <a:p>
            <a:pPr algn="ctr"/>
            <a:r>
              <a:rPr lang="en-US" altLang="zh-TW" sz="1800" dirty="0"/>
              <a:t>Randon cycle </a:t>
            </a:r>
            <a:r>
              <a:rPr lang="en-US" altLang="zh-TW" sz="1800" dirty="0" err="1"/>
              <a:t>sm_tready</a:t>
            </a:r>
            <a:r>
              <a:rPr lang="en-US" altLang="zh-TW" sz="1800" dirty="0"/>
              <a:t>&lt;=1</a:t>
            </a:r>
            <a:endParaRPr lang="zh-TW" altLang="en-US" sz="1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57DEF08-34B2-793A-033F-99640EA3CFB6}"/>
              </a:ext>
            </a:extLst>
          </p:cNvPr>
          <p:cNvSpPr txBox="1"/>
          <p:nvPr/>
        </p:nvSpPr>
        <p:spPr>
          <a:xfrm>
            <a:off x="151001" y="614103"/>
            <a:ext cx="92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T=0</a:t>
            </a:r>
            <a:endParaRPr lang="zh-TW" altLang="en-US" b="1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0C06966-A9FD-6F78-7E24-8B124EFB8DEE}"/>
              </a:ext>
            </a:extLst>
          </p:cNvPr>
          <p:cNvCxnSpPr/>
          <p:nvPr/>
        </p:nvCxnSpPr>
        <p:spPr>
          <a:xfrm>
            <a:off x="671119" y="854538"/>
            <a:ext cx="0" cy="4584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0BDF0D-3400-3D95-D3FD-CF12519B0DD1}"/>
              </a:ext>
            </a:extLst>
          </p:cNvPr>
          <p:cNvSpPr/>
          <p:nvPr/>
        </p:nvSpPr>
        <p:spPr>
          <a:xfrm>
            <a:off x="2180338" y="3369425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-write </a:t>
            </a:r>
          </a:p>
          <a:p>
            <a:pPr algn="ctr"/>
            <a:r>
              <a:rPr lang="en-US" altLang="zh-TW" sz="1800" dirty="0" err="1"/>
              <a:t>ap_start</a:t>
            </a:r>
            <a:endParaRPr lang="zh-TW" altLang="en-US" sz="18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C41CF3E-FD64-E92F-D588-AEF43EB881C3}"/>
              </a:ext>
            </a:extLst>
          </p:cNvPr>
          <p:cNvCxnSpPr>
            <a:cxnSpLocks/>
          </p:cNvCxnSpPr>
          <p:nvPr/>
        </p:nvCxnSpPr>
        <p:spPr>
          <a:xfrm>
            <a:off x="3275740" y="1685814"/>
            <a:ext cx="0" cy="157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257F332-9DB9-C2D9-D3B0-65047D6529C2}"/>
              </a:ext>
            </a:extLst>
          </p:cNvPr>
          <p:cNvCxnSpPr>
            <a:cxnSpLocks/>
          </p:cNvCxnSpPr>
          <p:nvPr/>
        </p:nvCxnSpPr>
        <p:spPr>
          <a:xfrm>
            <a:off x="7338276" y="1775545"/>
            <a:ext cx="7419" cy="327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2A21622-2F9D-ACD4-1BDB-F041B8A753E9}"/>
              </a:ext>
            </a:extLst>
          </p:cNvPr>
          <p:cNvCxnSpPr>
            <a:cxnSpLocks/>
          </p:cNvCxnSpPr>
          <p:nvPr/>
        </p:nvCxnSpPr>
        <p:spPr>
          <a:xfrm>
            <a:off x="10112959" y="1772226"/>
            <a:ext cx="0" cy="331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D60A00E-548A-2340-4A14-E9DBFB4FE033}"/>
              </a:ext>
            </a:extLst>
          </p:cNvPr>
          <p:cNvSpPr/>
          <p:nvPr/>
        </p:nvSpPr>
        <p:spPr>
          <a:xfrm>
            <a:off x="2180338" y="4250979"/>
            <a:ext cx="2340000" cy="838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Polling</a:t>
            </a:r>
          </a:p>
          <a:p>
            <a:pPr algn="ctr"/>
            <a:r>
              <a:rPr lang="en-US" altLang="zh-TW" sz="1800" dirty="0" err="1"/>
              <a:t>Axi</a:t>
            </a:r>
            <a:r>
              <a:rPr lang="en-US" altLang="zh-TW" sz="1800" dirty="0"/>
              <a:t>-read </a:t>
            </a:r>
          </a:p>
          <a:p>
            <a:pPr algn="ctr"/>
            <a:r>
              <a:rPr lang="en-US" altLang="zh-TW" sz="1800" dirty="0"/>
              <a:t>check </a:t>
            </a:r>
            <a:r>
              <a:rPr lang="en-US" altLang="zh-TW" sz="1800" dirty="0" err="1"/>
              <a:t>ap_done</a:t>
            </a:r>
            <a:endParaRPr lang="zh-TW" altLang="en-US" sz="18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4D0C633-0A7B-7F0D-DCF7-97A5F8D4EA4D}"/>
              </a:ext>
            </a:extLst>
          </p:cNvPr>
          <p:cNvCxnSpPr>
            <a:cxnSpLocks/>
          </p:cNvCxnSpPr>
          <p:nvPr/>
        </p:nvCxnSpPr>
        <p:spPr>
          <a:xfrm>
            <a:off x="3275740" y="3909425"/>
            <a:ext cx="0" cy="25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79F0763-8805-87E9-D6CE-4E480074BE6D}"/>
              </a:ext>
            </a:extLst>
          </p:cNvPr>
          <p:cNvSpPr/>
          <p:nvPr/>
        </p:nvSpPr>
        <p:spPr>
          <a:xfrm>
            <a:off x="2180338" y="5542564"/>
            <a:ext cx="23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$finish</a:t>
            </a:r>
            <a:endParaRPr lang="zh-TW" altLang="en-US" sz="18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0447B82-20AD-8A22-BF07-CCB174D14276}"/>
              </a:ext>
            </a:extLst>
          </p:cNvPr>
          <p:cNvCxnSpPr>
            <a:cxnSpLocks/>
          </p:cNvCxnSpPr>
          <p:nvPr/>
        </p:nvCxnSpPr>
        <p:spPr>
          <a:xfrm>
            <a:off x="3262389" y="5185318"/>
            <a:ext cx="0" cy="25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A434466F-7E34-36EF-50A4-C614F87BF408}"/>
              </a:ext>
            </a:extLst>
          </p:cNvPr>
          <p:cNvCxnSpPr>
            <a:stCxn id="29" idx="3"/>
            <a:endCxn id="13" idx="3"/>
          </p:cNvCxnSpPr>
          <p:nvPr/>
        </p:nvCxnSpPr>
        <p:spPr>
          <a:xfrm flipV="1">
            <a:off x="4520338" y="3639425"/>
            <a:ext cx="12700" cy="10307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9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147</Words>
  <Application>Microsoft Office PowerPoint</Application>
  <PresentationFormat>寬螢幕</PresentationFormat>
  <Paragraphs>47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1_Office Theme</vt:lpstr>
      <vt:lpstr>Lab3-FIR testbench intro</vt:lpstr>
      <vt:lpstr>Agenda</vt:lpstr>
      <vt:lpstr>Test data (random data)</vt:lpstr>
      <vt:lpstr>Ref testbench</vt:lpstr>
      <vt:lpstr>Suggestion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Jenny Lai</dc:creator>
  <cp:lastModifiedBy>劉祐瑋</cp:lastModifiedBy>
  <cp:revision>4</cp:revision>
  <dcterms:created xsi:type="dcterms:W3CDTF">2021-09-21T21:35:46Z</dcterms:created>
  <dcterms:modified xsi:type="dcterms:W3CDTF">2025-02-25T14:47:17Z</dcterms:modified>
</cp:coreProperties>
</file>