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9" r:id="rId2"/>
    <p:sldId id="357" r:id="rId3"/>
    <p:sldId id="359" r:id="rId4"/>
    <p:sldId id="360" r:id="rId5"/>
    <p:sldId id="362" r:id="rId6"/>
    <p:sldId id="363" r:id="rId7"/>
    <p:sldId id="364" r:id="rId8"/>
    <p:sldId id="367" r:id="rId9"/>
    <p:sldId id="365" r:id="rId10"/>
    <p:sldId id="3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/>
    <p:restoredTop sz="94617"/>
  </p:normalViewPr>
  <p:slideViewPr>
    <p:cSldViewPr snapToGrid="0" snapToObjects="1">
      <p:cViewPr varScale="1">
        <p:scale>
          <a:sx n="108" d="100"/>
          <a:sy n="108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24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8B47-C3B7-8443-A58D-8B22D7D22AE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DB7C-DA80-D140-B102-4BA8DF8B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3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Catapult </a:t>
            </a:r>
            <a:r>
              <a:rPr lang="en-US" altLang="zh-TW"/>
              <a:t>Setup Guide(NTHU)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Jiin Lai</a:t>
            </a:r>
          </a:p>
        </p:txBody>
      </p:sp>
    </p:spTree>
    <p:extLst>
      <p:ext uri="{BB962C8B-B14F-4D97-AF65-F5344CB8AC3E}">
        <p14:creationId xmlns:p14="http://schemas.microsoft.com/office/powerpoint/2010/main" val="5332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E716A-1D89-4CAB-B052-7393BD4D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Probable solution: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F45D7-39B7-451B-9872-EA3C8C39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1159435"/>
            <a:ext cx="10515600" cy="5008753"/>
          </a:xfrm>
        </p:spPr>
        <p:txBody>
          <a:bodyPr/>
          <a:lstStyle/>
          <a:p>
            <a:r>
              <a:rPr lang="en-US" altLang="zh-TW" dirty="0"/>
              <a:t>Type the command in Catapult GUI</a:t>
            </a:r>
          </a:p>
          <a:p>
            <a:r>
              <a:rPr lang="en-US" altLang="zh-TW" dirty="0"/>
              <a:t>Options set Input/</a:t>
            </a:r>
            <a:r>
              <a:rPr lang="en-US" altLang="zh-TW" dirty="0" err="1"/>
              <a:t>TargetPlatform</a:t>
            </a:r>
            <a:r>
              <a:rPr lang="en-US" altLang="zh-TW" dirty="0"/>
              <a:t> x86_64</a:t>
            </a:r>
          </a:p>
          <a:p>
            <a:r>
              <a:rPr lang="en-US" altLang="zh-TW" dirty="0"/>
              <a:t>It works in NYCU </a:t>
            </a:r>
            <a:r>
              <a:rPr lang="en-US" altLang="zh-TW" dirty="0" err="1"/>
              <a:t>ICLab</a:t>
            </a:r>
            <a:r>
              <a:rPr lang="en-US" altLang="zh-TW" dirty="0"/>
              <a:t> server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82E805-98A6-4AD5-823E-A11A839C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2815516"/>
            <a:ext cx="995362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38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4" y="1406293"/>
            <a:ext cx="10515600" cy="8868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Catapult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774" y="2522062"/>
            <a:ext cx="10515600" cy="1225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High-level synthesis (HLS) creates RTL implementations from abstract specifications described with C / C++</a:t>
            </a:r>
            <a:r>
              <a:rPr lang="en-US" altLang="zh-TW" sz="4400" b="1" dirty="0"/>
              <a:t>.</a:t>
            </a:r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75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84FEF-CA7E-43D1-B267-89FB535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Tool setup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C3649-D8CE-4637-8CD0-F77D16F3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You need to setup Catapult and </a:t>
            </a:r>
            <a:r>
              <a:rPr lang="en-US" altLang="zh-TW" b="1" dirty="0" err="1"/>
              <a:t>Questasim</a:t>
            </a:r>
            <a:r>
              <a:rPr lang="en-US" altLang="zh-TW" b="1" dirty="0"/>
              <a:t> in IC lab account.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</a:t>
            </a:r>
            <a:r>
              <a:rPr lang="en-US" altLang="zh-TW" b="1" dirty="0" err="1">
                <a:solidFill>
                  <a:srgbClr val="0000FF"/>
                </a:solidFill>
              </a:rPr>
              <a:t>run_catapult</a:t>
            </a:r>
            <a:r>
              <a:rPr lang="en-US" altLang="zh-TW" b="1" dirty="0">
                <a:solidFill>
                  <a:srgbClr val="0000FF"/>
                </a:solidFill>
              </a:rPr>
              <a:t>” to check the tool is correctly installed.</a:t>
            </a:r>
          </a:p>
          <a:p>
            <a:r>
              <a:rPr lang="en-US" altLang="zh-TW" b="1" dirty="0"/>
              <a:t>You also need to setup the directory of some e</a:t>
            </a:r>
            <a:r>
              <a:rPr lang="zh-TW" altLang="zh-TW" b="1" dirty="0"/>
              <a:t>nvironment </a:t>
            </a:r>
            <a:r>
              <a:rPr lang="en-US" altLang="zh-TW" b="1" dirty="0"/>
              <a:t>v</a:t>
            </a:r>
            <a:r>
              <a:rPr lang="zh-TW" altLang="zh-TW" b="1" dirty="0"/>
              <a:t>ariables</a:t>
            </a:r>
            <a:r>
              <a:rPr lang="en-US" altLang="zh-TW" b="1" dirty="0"/>
              <a:t> to run up our sample code.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“lab1_fir” to check the environment variables is setup correctly.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You may need to create “bin” folder to </a:t>
            </a:r>
            <a:r>
              <a:rPr lang="en-US" altLang="zh-TW" b="1">
                <a:solidFill>
                  <a:srgbClr val="0000FF"/>
                </a:solidFill>
              </a:rPr>
              <a:t>save execution file.</a:t>
            </a:r>
            <a:endParaRPr lang="en-US" altLang="zh-TW" b="1" dirty="0">
              <a:solidFill>
                <a:srgbClr val="0000FF"/>
              </a:solidFill>
            </a:endParaRPr>
          </a:p>
          <a:p>
            <a:r>
              <a:rPr lang="en-US" altLang="zh-TW" b="1" dirty="0"/>
              <a:t>TA will give you another tool setup guide for tool setup.</a:t>
            </a:r>
          </a:p>
        </p:txBody>
      </p:sp>
    </p:spTree>
    <p:extLst>
      <p:ext uri="{BB962C8B-B14F-4D97-AF65-F5344CB8AC3E}">
        <p14:creationId xmlns:p14="http://schemas.microsoft.com/office/powerpoint/2010/main" val="28218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E15DF-A14F-411D-B909-47209E82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Setup Catapult HLS and </a:t>
            </a:r>
            <a:r>
              <a:rPr lang="en-US" altLang="zh-TW" dirty="0" err="1"/>
              <a:t>QuestaSim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2F028B6-439C-498E-8117-E661E5F26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810" y="1925487"/>
            <a:ext cx="8611802" cy="5144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AD86FE-FA53-465E-8346-DEA51E27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21" y="2448769"/>
            <a:ext cx="8621328" cy="44773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8897E8B-8158-4B9A-A7D4-8DEEE95D8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810" y="3053539"/>
            <a:ext cx="3620005" cy="304843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1E29CAC-EA85-4F82-A6F6-666C873BF2C5}"/>
              </a:ext>
            </a:extLst>
          </p:cNvPr>
          <p:cNvSpPr txBox="1">
            <a:spLocks/>
          </p:cNvSpPr>
          <p:nvPr/>
        </p:nvSpPr>
        <p:spPr>
          <a:xfrm>
            <a:off x="838200" y="1159435"/>
            <a:ext cx="10515600" cy="500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Add the following source file in .</a:t>
            </a:r>
            <a:r>
              <a:rPr lang="en-US" altLang="zh-TW" dirty="0" err="1"/>
              <a:t>tcshrc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749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E15DF-A14F-411D-B909-47209E82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 the environment variable</a:t>
            </a:r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1E29CAC-EA85-4F82-A6F6-666C873BF2C5}"/>
              </a:ext>
            </a:extLst>
          </p:cNvPr>
          <p:cNvSpPr txBox="1">
            <a:spLocks/>
          </p:cNvSpPr>
          <p:nvPr/>
        </p:nvSpPr>
        <p:spPr>
          <a:xfrm>
            <a:off x="838200" y="1159435"/>
            <a:ext cx="10515600" cy="500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Add the following command file in .</a:t>
            </a:r>
            <a:r>
              <a:rPr lang="en-US" altLang="zh-TW" dirty="0" err="1"/>
              <a:t>tcshrc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E317B0F1-BDB4-4892-B4AC-434244B05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552" y="1955967"/>
            <a:ext cx="8048896" cy="221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04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FCA9E-38B1-42BB-B724-65C706542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Lab file access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2D5006-81D2-4D16-A27E-172B031C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NTHU</a:t>
            </a:r>
            <a:r>
              <a:rPr lang="zh-TW" altLang="en-US" dirty="0"/>
              <a:t> </a:t>
            </a:r>
            <a:r>
              <a:rPr lang="en-US" altLang="zh-TW" dirty="0"/>
              <a:t>student, you can access the file in the following directory </a:t>
            </a:r>
          </a:p>
          <a:p>
            <a:pPr lvl="1"/>
            <a:r>
              <a:rPr lang="en-US" altLang="zh-TW" dirty="0"/>
              <a:t>/home/course/ee5252/catapult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14E9EB-6258-4AE0-986E-B1CB493A8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129" y="2139598"/>
            <a:ext cx="261974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0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7E7DB8-28AD-4FE6-85AE-E14C39E3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Error:</a:t>
            </a:r>
            <a:r>
              <a:rPr lang="zh-TW" altLang="en-US" dirty="0"/>
              <a:t> </a:t>
            </a:r>
            <a:r>
              <a:rPr lang="en-US" altLang="zh-TW" dirty="0"/>
              <a:t>cannot open source file "gnu/stubs-32.h"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6E0F478-7E53-46D5-BDD9-3A97B4EE3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797" y="971273"/>
            <a:ext cx="9446405" cy="5008563"/>
          </a:xfrm>
        </p:spPr>
      </p:pic>
    </p:spTree>
    <p:extLst>
      <p:ext uri="{BB962C8B-B14F-4D97-AF65-F5344CB8AC3E}">
        <p14:creationId xmlns:p14="http://schemas.microsoft.com/office/powerpoint/2010/main" val="1437425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E716A-1D89-4CAB-B052-7393BD4D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Probable solution: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F45D7-39B7-451B-9872-EA3C8C39A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Install </a:t>
            </a:r>
            <a:r>
              <a:rPr lang="en-US" altLang="zh-TW" b="1" dirty="0"/>
              <a:t>glibc-devel.i686</a:t>
            </a:r>
            <a:r>
              <a:rPr lang="en-US" altLang="zh-TW" dirty="0"/>
              <a:t> tool</a:t>
            </a:r>
          </a:p>
          <a:p>
            <a:r>
              <a:rPr lang="en-US" altLang="zh-TW" dirty="0"/>
              <a:t>You can check the server has installed the tool or not. </a:t>
            </a:r>
          </a:p>
          <a:p>
            <a:r>
              <a:rPr lang="en-US" altLang="zh-TW" dirty="0"/>
              <a:t>However, it needs root permission to install this tool.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009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E716A-1D89-4CAB-B052-7393BD4D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Probable solution: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9F45D7-39B7-451B-9872-EA3C8C39A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Set tools in Catapult GUI</a:t>
            </a:r>
          </a:p>
          <a:p>
            <a:r>
              <a:rPr lang="en-US" altLang="zh-TW" dirty="0"/>
              <a:t>Set target platform of input (x86_64)</a:t>
            </a:r>
          </a:p>
          <a:p>
            <a:r>
              <a:rPr lang="en-US" altLang="zh-TW" dirty="0"/>
              <a:t>In NYCU </a:t>
            </a:r>
            <a:r>
              <a:rPr lang="en-US" altLang="zh-TW" dirty="0" err="1"/>
              <a:t>ICLab</a:t>
            </a:r>
            <a:r>
              <a:rPr lang="en-US" altLang="zh-TW" dirty="0"/>
              <a:t> server, it doesn’t work.</a:t>
            </a:r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E18484-7487-48D5-A5C5-CFA870A2D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38" y="2814221"/>
            <a:ext cx="3585524" cy="354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7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40062</TotalTime>
  <Words>254</Words>
  <Application>Microsoft Office PowerPoint</Application>
  <PresentationFormat>寬螢幕</PresentationFormat>
  <Paragraphs>33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Theme</vt:lpstr>
      <vt:lpstr>Catapult Setup Guide(NTHU)</vt:lpstr>
      <vt:lpstr>Catapult</vt:lpstr>
      <vt:lpstr>Tool setup </vt:lpstr>
      <vt:lpstr>Setup Catapult HLS and QuestaSim</vt:lpstr>
      <vt:lpstr>Add the environment variable</vt:lpstr>
      <vt:lpstr>Lab file access</vt:lpstr>
      <vt:lpstr>Error: cannot open source file "gnu/stubs-32.h"</vt:lpstr>
      <vt:lpstr>Probable solution: </vt:lpstr>
      <vt:lpstr>Probable solution: </vt:lpstr>
      <vt:lpstr>Probable solution: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Lai</dc:creator>
  <cp:lastModifiedBy>陳揚哲</cp:lastModifiedBy>
  <cp:revision>342</cp:revision>
  <dcterms:created xsi:type="dcterms:W3CDTF">2021-09-21T21:35:46Z</dcterms:created>
  <dcterms:modified xsi:type="dcterms:W3CDTF">2024-03-19T18:53:41Z</dcterms:modified>
</cp:coreProperties>
</file>