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6" r:id="rId10"/>
    <p:sldId id="271" r:id="rId11"/>
    <p:sldId id="272" r:id="rId12"/>
    <p:sldId id="273" r:id="rId13"/>
    <p:sldId id="263" r:id="rId14"/>
    <p:sldId id="267" r:id="rId15"/>
    <p:sldId id="264" r:id="rId16"/>
    <p:sldId id="268" r:id="rId17"/>
    <p:sldId id="265" r:id="rId18"/>
    <p:sldId id="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88AB3-07F1-4C87-BBC5-BB33689CFA67}" v="2" dt="2024-11-17T14:03:50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睿 陳" userId="e65c97b87ff8f410" providerId="LiveId" clId="{F9F88AB3-07F1-4C87-BBC5-BB33689CFA67}"/>
    <pc:docChg chg="undo custSel addSld modSld">
      <pc:chgData name="品睿 陳" userId="e65c97b87ff8f410" providerId="LiveId" clId="{F9F88AB3-07F1-4C87-BBC5-BB33689CFA67}" dt="2024-11-17T14:47:09.243" v="950" actId="207"/>
      <pc:docMkLst>
        <pc:docMk/>
      </pc:docMkLst>
      <pc:sldChg chg="modSp mod">
        <pc:chgData name="品睿 陳" userId="e65c97b87ff8f410" providerId="LiveId" clId="{F9F88AB3-07F1-4C87-BBC5-BB33689CFA67}" dt="2024-11-17T08:13:43.433" v="109" actId="20577"/>
        <pc:sldMkLst>
          <pc:docMk/>
          <pc:sldMk cId="1843155522" sldId="259"/>
        </pc:sldMkLst>
        <pc:spChg chg="mod">
          <ac:chgData name="品睿 陳" userId="e65c97b87ff8f410" providerId="LiveId" clId="{F9F88AB3-07F1-4C87-BBC5-BB33689CFA67}" dt="2024-11-17T08:13:43.433" v="109" actId="20577"/>
          <ac:spMkLst>
            <pc:docMk/>
            <pc:sldMk cId="1843155522" sldId="259"/>
            <ac:spMk id="2" creationId="{00000000-0000-0000-0000-000000000000}"/>
          </ac:spMkLst>
        </pc:spChg>
      </pc:sldChg>
      <pc:sldChg chg="addSp delSp modSp mod">
        <pc:chgData name="品睿 陳" userId="e65c97b87ff8f410" providerId="LiveId" clId="{F9F88AB3-07F1-4C87-BBC5-BB33689CFA67}" dt="2024-11-17T13:24:41.939" v="299" actId="20577"/>
        <pc:sldMkLst>
          <pc:docMk/>
          <pc:sldMk cId="2658067536" sldId="261"/>
        </pc:sldMkLst>
        <pc:spChg chg="mod">
          <ac:chgData name="品睿 陳" userId="e65c97b87ff8f410" providerId="LiveId" clId="{F9F88AB3-07F1-4C87-BBC5-BB33689CFA67}" dt="2024-11-17T13:24:41.939" v="299" actId="20577"/>
          <ac:spMkLst>
            <pc:docMk/>
            <pc:sldMk cId="2658067536" sldId="261"/>
            <ac:spMk id="3" creationId="{00000000-0000-0000-0000-000000000000}"/>
          </ac:spMkLst>
        </pc:spChg>
        <pc:picChg chg="add mod">
          <ac:chgData name="品睿 陳" userId="e65c97b87ff8f410" providerId="LiveId" clId="{F9F88AB3-07F1-4C87-BBC5-BB33689CFA67}" dt="2024-11-17T12:27:42.634" v="120" actId="1076"/>
          <ac:picMkLst>
            <pc:docMk/>
            <pc:sldMk cId="2658067536" sldId="261"/>
            <ac:picMk id="5" creationId="{21402AB9-B986-D6B1-E0EB-EADB96C50DDA}"/>
          </ac:picMkLst>
        </pc:picChg>
        <pc:picChg chg="add del">
          <ac:chgData name="品睿 陳" userId="e65c97b87ff8f410" providerId="LiveId" clId="{F9F88AB3-07F1-4C87-BBC5-BB33689CFA67}" dt="2024-11-17T13:24:18.591" v="261" actId="478"/>
          <ac:picMkLst>
            <pc:docMk/>
            <pc:sldMk cId="2658067536" sldId="261"/>
            <ac:picMk id="7" creationId="{DD6976B5-7AB6-C6FA-68BE-EAD89185BD1F}"/>
          </ac:picMkLst>
        </pc:picChg>
        <pc:picChg chg="add mod">
          <ac:chgData name="品睿 陳" userId="e65c97b87ff8f410" providerId="LiveId" clId="{F9F88AB3-07F1-4C87-BBC5-BB33689CFA67}" dt="2024-11-17T13:24:27.641" v="267" actId="14100"/>
          <ac:picMkLst>
            <pc:docMk/>
            <pc:sldMk cId="2658067536" sldId="261"/>
            <ac:picMk id="9" creationId="{A82DF5AF-5C8F-4484-CD97-478D8D044697}"/>
          </ac:picMkLst>
        </pc:picChg>
      </pc:sldChg>
      <pc:sldChg chg="addSp delSp modSp mod">
        <pc:chgData name="品睿 陳" userId="e65c97b87ff8f410" providerId="LiveId" clId="{F9F88AB3-07F1-4C87-BBC5-BB33689CFA67}" dt="2024-11-17T14:47:09.243" v="950" actId="207"/>
        <pc:sldMkLst>
          <pc:docMk/>
          <pc:sldMk cId="1864500199" sldId="266"/>
        </pc:sldMkLst>
        <pc:spChg chg="mod">
          <ac:chgData name="品睿 陳" userId="e65c97b87ff8f410" providerId="LiveId" clId="{F9F88AB3-07F1-4C87-BBC5-BB33689CFA67}" dt="2024-11-17T14:47:09.243" v="950" actId="207"/>
          <ac:spMkLst>
            <pc:docMk/>
            <pc:sldMk cId="1864500199" sldId="266"/>
            <ac:spMk id="3" creationId="{00000000-0000-0000-0000-000000000000}"/>
          </ac:spMkLst>
        </pc:spChg>
        <pc:picChg chg="add del mod">
          <ac:chgData name="品睿 陳" userId="e65c97b87ff8f410" providerId="LiveId" clId="{F9F88AB3-07F1-4C87-BBC5-BB33689CFA67}" dt="2024-11-17T14:04:11.168" v="351" actId="478"/>
          <ac:picMkLst>
            <pc:docMk/>
            <pc:sldMk cId="1864500199" sldId="266"/>
            <ac:picMk id="5" creationId="{41384D6E-6F8F-D53E-0BC4-7697A58BBCB7}"/>
          </ac:picMkLst>
        </pc:picChg>
        <pc:picChg chg="add del mod">
          <ac:chgData name="品睿 陳" userId="e65c97b87ff8f410" providerId="LiveId" clId="{F9F88AB3-07F1-4C87-BBC5-BB33689CFA67}" dt="2024-11-17T14:04:11.868" v="352" actId="478"/>
          <ac:picMkLst>
            <pc:docMk/>
            <pc:sldMk cId="1864500199" sldId="266"/>
            <ac:picMk id="7" creationId="{9D1D90C5-4E0C-B064-798F-9FD8DBEB4DE8}"/>
          </ac:picMkLst>
        </pc:picChg>
      </pc:sldChg>
      <pc:sldChg chg="modSp mod">
        <pc:chgData name="品睿 陳" userId="e65c97b87ff8f410" providerId="LiveId" clId="{F9F88AB3-07F1-4C87-BBC5-BB33689CFA67}" dt="2024-11-17T08:10:53.272" v="107" actId="14100"/>
        <pc:sldMkLst>
          <pc:docMk/>
          <pc:sldMk cId="416811610" sldId="270"/>
        </pc:sldMkLst>
        <pc:spChg chg="mod">
          <ac:chgData name="品睿 陳" userId="e65c97b87ff8f410" providerId="LiveId" clId="{F9F88AB3-07F1-4C87-BBC5-BB33689CFA67}" dt="2024-11-17T08:10:53.272" v="107" actId="14100"/>
          <ac:spMkLst>
            <pc:docMk/>
            <pc:sldMk cId="416811610" sldId="270"/>
            <ac:spMk id="3" creationId="{7B46F0C3-BB39-3FA0-E387-72E1FF4F73D0}"/>
          </ac:spMkLst>
        </pc:spChg>
        <pc:graphicFrameChg chg="mod modGraphic">
          <ac:chgData name="品睿 陳" userId="e65c97b87ff8f410" providerId="LiveId" clId="{F9F88AB3-07F1-4C87-BBC5-BB33689CFA67}" dt="2024-11-17T08:10:23.772" v="60" actId="14100"/>
          <ac:graphicFrameMkLst>
            <pc:docMk/>
            <pc:sldMk cId="416811610" sldId="270"/>
            <ac:graphicFrameMk id="5" creationId="{34969E4F-3D07-C4A4-B075-2307DC586528}"/>
          </ac:graphicFrameMkLst>
        </pc:graphicFrameChg>
        <pc:picChg chg="mod">
          <ac:chgData name="品睿 陳" userId="e65c97b87ff8f410" providerId="LiveId" clId="{F9F88AB3-07F1-4C87-BBC5-BB33689CFA67}" dt="2024-11-17T08:10:28.112" v="63" actId="1076"/>
          <ac:picMkLst>
            <pc:docMk/>
            <pc:sldMk cId="416811610" sldId="270"/>
            <ac:picMk id="7" creationId="{0817F689-B7E2-0847-858D-EBD105CBA73A}"/>
          </ac:picMkLst>
        </pc:picChg>
        <pc:picChg chg="mod">
          <ac:chgData name="品睿 陳" userId="e65c97b87ff8f410" providerId="LiveId" clId="{F9F88AB3-07F1-4C87-BBC5-BB33689CFA67}" dt="2024-11-17T08:10:26.527" v="61" actId="1076"/>
          <ac:picMkLst>
            <pc:docMk/>
            <pc:sldMk cId="416811610" sldId="270"/>
            <ac:picMk id="9" creationId="{48E11412-6573-8521-E083-2B4D051C3691}"/>
          </ac:picMkLst>
        </pc:picChg>
        <pc:picChg chg="mod">
          <ac:chgData name="品睿 陳" userId="e65c97b87ff8f410" providerId="LiveId" clId="{F9F88AB3-07F1-4C87-BBC5-BB33689CFA67}" dt="2024-11-17T08:10:30.031" v="64" actId="1076"/>
          <ac:picMkLst>
            <pc:docMk/>
            <pc:sldMk cId="416811610" sldId="270"/>
            <ac:picMk id="11" creationId="{371F78E8-B00A-051C-9277-C845634239C2}"/>
          </ac:picMkLst>
        </pc:picChg>
        <pc:picChg chg="mod">
          <ac:chgData name="品睿 陳" userId="e65c97b87ff8f410" providerId="LiveId" clId="{F9F88AB3-07F1-4C87-BBC5-BB33689CFA67}" dt="2024-11-17T08:10:31.017" v="65" actId="1076"/>
          <ac:picMkLst>
            <pc:docMk/>
            <pc:sldMk cId="416811610" sldId="270"/>
            <ac:picMk id="13" creationId="{4FD3A175-B450-1421-05DF-C46735AD01D3}"/>
          </ac:picMkLst>
        </pc:picChg>
      </pc:sldChg>
      <pc:sldChg chg="addSp delSp modSp new mod">
        <pc:chgData name="品睿 陳" userId="e65c97b87ff8f410" providerId="LiveId" clId="{F9F88AB3-07F1-4C87-BBC5-BB33689CFA67}" dt="2024-11-17T14:06:19.837" v="602" actId="1076"/>
        <pc:sldMkLst>
          <pc:docMk/>
          <pc:sldMk cId="1702709546" sldId="271"/>
        </pc:sldMkLst>
        <pc:picChg chg="add del mod">
          <ac:chgData name="品睿 陳" userId="e65c97b87ff8f410" providerId="LiveId" clId="{F9F88AB3-07F1-4C87-BBC5-BB33689CFA67}" dt="2024-11-17T14:06:16.869" v="600" actId="478"/>
          <ac:picMkLst>
            <pc:docMk/>
            <pc:sldMk cId="1702709546" sldId="271"/>
            <ac:picMk id="4" creationId="{F67F1E4E-1E3F-4C14-13A1-8B419CC5A6E7}"/>
          </ac:picMkLst>
        </pc:picChg>
        <pc:picChg chg="add mod">
          <ac:chgData name="品睿 陳" userId="e65c97b87ff8f410" providerId="LiveId" clId="{F9F88AB3-07F1-4C87-BBC5-BB33689CFA67}" dt="2024-11-17T14:06:19.837" v="602" actId="1076"/>
          <ac:picMkLst>
            <pc:docMk/>
            <pc:sldMk cId="1702709546" sldId="271"/>
            <ac:picMk id="6" creationId="{26B57219-502C-C2E1-190F-C4EE170F2F11}"/>
          </ac:picMkLst>
        </pc:picChg>
      </pc:sldChg>
      <pc:sldChg chg="addSp delSp modSp new mod">
        <pc:chgData name="品睿 陳" userId="e65c97b87ff8f410" providerId="LiveId" clId="{F9F88AB3-07F1-4C87-BBC5-BB33689CFA67}" dt="2024-11-17T14:06:35.151" v="604" actId="22"/>
        <pc:sldMkLst>
          <pc:docMk/>
          <pc:sldMk cId="3791805293" sldId="272"/>
        </pc:sldMkLst>
        <pc:spChg chg="del">
          <ac:chgData name="品睿 陳" userId="e65c97b87ff8f410" providerId="LiveId" clId="{F9F88AB3-07F1-4C87-BBC5-BB33689CFA67}" dt="2024-11-17T14:03:50.352" v="342"/>
          <ac:spMkLst>
            <pc:docMk/>
            <pc:sldMk cId="3791805293" sldId="272"/>
            <ac:spMk id="3" creationId="{B4DC294E-C003-C57C-870D-2CD4127CDBE9}"/>
          </ac:spMkLst>
        </pc:spChg>
        <pc:spChg chg="add mod">
          <ac:chgData name="品睿 陳" userId="e65c97b87ff8f410" providerId="LiveId" clId="{F9F88AB3-07F1-4C87-BBC5-BB33689CFA67}" dt="2024-11-17T14:06:34.801" v="603" actId="478"/>
          <ac:spMkLst>
            <pc:docMk/>
            <pc:sldMk cId="3791805293" sldId="272"/>
            <ac:spMk id="6" creationId="{DFB00E2A-B80A-8259-7C87-DCB66B1F9733}"/>
          </ac:spMkLst>
        </pc:spChg>
        <pc:picChg chg="add del mod">
          <ac:chgData name="品睿 陳" userId="e65c97b87ff8f410" providerId="LiveId" clId="{F9F88AB3-07F1-4C87-BBC5-BB33689CFA67}" dt="2024-11-17T14:06:34.801" v="603" actId="478"/>
          <ac:picMkLst>
            <pc:docMk/>
            <pc:sldMk cId="3791805293" sldId="272"/>
            <ac:picMk id="4" creationId="{C91CAFD5-7524-F2D9-61AE-C786ED3EAF22}"/>
          </ac:picMkLst>
        </pc:picChg>
        <pc:picChg chg="add">
          <ac:chgData name="品睿 陳" userId="e65c97b87ff8f410" providerId="LiveId" clId="{F9F88AB3-07F1-4C87-BBC5-BB33689CFA67}" dt="2024-11-17T14:06:35.151" v="604" actId="22"/>
          <ac:picMkLst>
            <pc:docMk/>
            <pc:sldMk cId="3791805293" sldId="272"/>
            <ac:picMk id="8" creationId="{7A992137-9708-3C90-AED8-1547EB6CEF6D}"/>
          </ac:picMkLst>
        </pc:picChg>
      </pc:sldChg>
      <pc:sldChg chg="addSp modSp new mod">
        <pc:chgData name="品睿 陳" userId="e65c97b87ff8f410" providerId="LiveId" clId="{F9F88AB3-07F1-4C87-BBC5-BB33689CFA67}" dt="2024-11-17T14:08:48.216" v="795" actId="20577"/>
        <pc:sldMkLst>
          <pc:docMk/>
          <pc:sldMk cId="2171319685" sldId="273"/>
        </pc:sldMkLst>
        <pc:spChg chg="mod">
          <ac:chgData name="品睿 陳" userId="e65c97b87ff8f410" providerId="LiveId" clId="{F9F88AB3-07F1-4C87-BBC5-BB33689CFA67}" dt="2024-11-17T14:08:48.216" v="795" actId="20577"/>
          <ac:spMkLst>
            <pc:docMk/>
            <pc:sldMk cId="2171319685" sldId="273"/>
            <ac:spMk id="3" creationId="{132C02FA-FA7B-018D-0B47-97FC396B0F7B}"/>
          </ac:spMkLst>
        </pc:spChg>
        <pc:picChg chg="add mod">
          <ac:chgData name="品睿 陳" userId="e65c97b87ff8f410" providerId="LiveId" clId="{F9F88AB3-07F1-4C87-BBC5-BB33689CFA67}" dt="2024-11-17T14:08:37.512" v="755" actId="1076"/>
          <ac:picMkLst>
            <pc:docMk/>
            <pc:sldMk cId="2171319685" sldId="273"/>
            <ac:picMk id="5" creationId="{D79FDA6B-A0F1-AE5E-8990-605D2FBD00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8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97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2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0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38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23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53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0CC8-0024-415B-828D-6E51506AF640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B2EC-E3D3-4671-869A-1E96D438AB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69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Lab4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/>
              <a:t>R13943009 </a:t>
            </a:r>
            <a:r>
              <a:rPr lang="zh-TW" altLang="en-US" sz="2000" dirty="0"/>
              <a:t>鄭至盛</a:t>
            </a:r>
            <a:endParaRPr lang="en-US" altLang="zh-TW" sz="2000" dirty="0"/>
          </a:p>
          <a:p>
            <a:pPr>
              <a:lnSpc>
                <a:spcPct val="100000"/>
              </a:lnSpc>
            </a:pPr>
            <a:r>
              <a:rPr lang="en-US" altLang="zh-TW" sz="2000" dirty="0"/>
              <a:t>R13943021 </a:t>
            </a:r>
            <a:r>
              <a:rPr lang="zh-TW" altLang="en-US" sz="2000" dirty="0"/>
              <a:t>陳品睿</a:t>
            </a:r>
            <a:endParaRPr lang="en-US" altLang="zh-TW" sz="2000" dirty="0"/>
          </a:p>
          <a:p>
            <a:pPr>
              <a:lnSpc>
                <a:spcPct val="100000"/>
              </a:lnSpc>
            </a:pPr>
            <a:r>
              <a:rPr lang="en-US" altLang="zh-TW" sz="2000" dirty="0"/>
              <a:t>TODO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44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48288-5BD2-90A4-85E8-00B89150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EA5DE-AE40-E2E1-6941-8A4FEC99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B57219-502C-C2E1-190F-C4EE170F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44" y="0"/>
            <a:ext cx="5817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0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DA282-E215-DEF0-30E6-E9EA47F5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B00E2A-B80A-8259-7C87-DCB66B1F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A992137-9708-3C90-AED8-1547EB6C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86" y="0"/>
            <a:ext cx="5737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E8495-AFC2-116C-00BF-CBC4FE23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C02FA-FA7B-018D-0B47-97FC39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brief overview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9FDA6B-A0F1-AE5E-8990-605D2FBD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29" y="0"/>
            <a:ext cx="820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WB transaction between firmware, user project and </a:t>
            </a:r>
            <a:r>
              <a:rPr lang="en-US" altLang="zh-TW" sz="2400" dirty="0" err="1"/>
              <a:t>tb</a:t>
            </a:r>
            <a:r>
              <a:rPr lang="en-US" altLang="zh-TW" sz="2400" dirty="0"/>
              <a:t> (waveform) </a:t>
            </a:r>
          </a:p>
          <a:p>
            <a:pPr fontAlgn="base"/>
            <a:r>
              <a:rPr lang="en-US" altLang="zh-TW" sz="2400" dirty="0"/>
              <a:t>Waveform and analysis of the hardware/software behavior</a:t>
            </a:r>
          </a:p>
          <a:p>
            <a:pPr fontAlgn="base"/>
            <a:r>
              <a:rPr lang="en-US" altLang="zh-TW" sz="2400" dirty="0"/>
              <a:t>What is the FIR engine theoretical throughput, i.e. data rate? Actually measured throughput?</a:t>
            </a:r>
          </a:p>
          <a:p>
            <a:pPr fontAlgn="base"/>
            <a:r>
              <a:rPr lang="en-US" altLang="zh-TW" sz="2400" b="1" dirty="0"/>
              <a:t>What is latency for firmware to feed data? Is it longer compared to FIR engine</a:t>
            </a:r>
          </a:p>
          <a:p>
            <a:pPr fontAlgn="base"/>
            <a:r>
              <a:rPr lang="en-US" altLang="zh-TW" sz="2400" dirty="0"/>
              <a:t>Analyze firmware assembly code, code size, code sequence</a:t>
            </a:r>
          </a:p>
          <a:p>
            <a:pPr fontAlgn="base"/>
            <a:r>
              <a:rPr lang="en-US" altLang="zh-TW" sz="2400" dirty="0"/>
              <a:t>How do you improve the throughput?</a:t>
            </a:r>
          </a:p>
        </p:txBody>
      </p:sp>
    </p:spTree>
    <p:extLst>
      <p:ext uri="{BB962C8B-B14F-4D97-AF65-F5344CB8AC3E}">
        <p14:creationId xmlns:p14="http://schemas.microsoft.com/office/powerpoint/2010/main" val="123588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Latency of Data Forwarding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9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WB transaction between firmware, user project and </a:t>
            </a:r>
            <a:r>
              <a:rPr lang="en-US" altLang="zh-TW" sz="2400" dirty="0" err="1"/>
              <a:t>tb</a:t>
            </a:r>
            <a:r>
              <a:rPr lang="en-US" altLang="zh-TW" sz="2400" dirty="0"/>
              <a:t> (waveform) </a:t>
            </a:r>
          </a:p>
          <a:p>
            <a:pPr fontAlgn="base"/>
            <a:r>
              <a:rPr lang="en-US" altLang="zh-TW" sz="2400" dirty="0"/>
              <a:t>Waveform and analysis of the hardware/software behavior</a:t>
            </a:r>
          </a:p>
          <a:p>
            <a:pPr fontAlgn="base"/>
            <a:r>
              <a:rPr lang="en-US" altLang="zh-TW" sz="2400" dirty="0"/>
              <a:t>What is the FIR engine theoretical throughput, i.e. data rate? Actually measured throughput?</a:t>
            </a:r>
          </a:p>
          <a:p>
            <a:pPr fontAlgn="base"/>
            <a:r>
              <a:rPr lang="en-US" altLang="zh-TW" sz="2400" dirty="0"/>
              <a:t>What is latency for firmware to feed data? Is it longer compared to FIR engine</a:t>
            </a:r>
          </a:p>
          <a:p>
            <a:pPr fontAlgn="base"/>
            <a:r>
              <a:rPr lang="en-US" altLang="zh-TW" sz="2400" b="1" dirty="0"/>
              <a:t>Analyze firmware assembly code, code size, code sequence</a:t>
            </a:r>
          </a:p>
          <a:p>
            <a:pPr fontAlgn="base"/>
            <a:r>
              <a:rPr lang="en-US" altLang="zh-TW" sz="2400" dirty="0"/>
              <a:t>How do you improve the throughput?</a:t>
            </a:r>
          </a:p>
        </p:txBody>
      </p:sp>
    </p:spTree>
    <p:extLst>
      <p:ext uri="{BB962C8B-B14F-4D97-AF65-F5344CB8AC3E}">
        <p14:creationId xmlns:p14="http://schemas.microsoft.com/office/powerpoint/2010/main" val="880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Assembly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90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WB transaction between firmware, user project and </a:t>
            </a:r>
            <a:r>
              <a:rPr lang="en-US" altLang="zh-TW" sz="2400" dirty="0" err="1"/>
              <a:t>tb</a:t>
            </a:r>
            <a:r>
              <a:rPr lang="en-US" altLang="zh-TW" sz="2400" dirty="0"/>
              <a:t> (waveform) </a:t>
            </a:r>
          </a:p>
          <a:p>
            <a:pPr fontAlgn="base"/>
            <a:r>
              <a:rPr lang="en-US" altLang="zh-TW" sz="2400" dirty="0"/>
              <a:t>Waveform and analysis of the hardware/software behavior</a:t>
            </a:r>
          </a:p>
          <a:p>
            <a:pPr fontAlgn="base"/>
            <a:r>
              <a:rPr lang="en-US" altLang="zh-TW" sz="2400" dirty="0"/>
              <a:t>What is the FIR engine theoretical throughput, i.e. data rate? Actually measured throughput?</a:t>
            </a:r>
          </a:p>
          <a:p>
            <a:pPr fontAlgn="base"/>
            <a:r>
              <a:rPr lang="en-US" altLang="zh-TW" sz="2400" dirty="0"/>
              <a:t>What is latency for firmware to feed data? Is it longer compared to FIR engine</a:t>
            </a:r>
          </a:p>
          <a:p>
            <a:pPr fontAlgn="base"/>
            <a:r>
              <a:rPr lang="en-US" altLang="zh-TW" sz="2400" dirty="0"/>
              <a:t>Analyze firmware assembly code, code size, code sequence</a:t>
            </a:r>
          </a:p>
          <a:p>
            <a:pPr fontAlgn="base"/>
            <a:r>
              <a:rPr lang="en-US" altLang="zh-TW" sz="2400" b="1" dirty="0"/>
              <a:t>How do you improve the throughput?</a:t>
            </a:r>
          </a:p>
        </p:txBody>
      </p:sp>
    </p:spTree>
    <p:extLst>
      <p:ext uri="{BB962C8B-B14F-4D97-AF65-F5344CB8AC3E}">
        <p14:creationId xmlns:p14="http://schemas.microsoft.com/office/powerpoint/2010/main" val="505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 of Throughput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4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WB transaction between firmware, user project and </a:t>
            </a:r>
            <a:r>
              <a:rPr lang="en-US" altLang="zh-TW" sz="2400" b="1" dirty="0" err="1"/>
              <a:t>tb</a:t>
            </a:r>
            <a:r>
              <a:rPr lang="en-US" altLang="zh-TW" sz="2400" b="1" dirty="0"/>
              <a:t> (waveform) </a:t>
            </a:r>
          </a:p>
          <a:p>
            <a:pPr fontAlgn="base"/>
            <a:r>
              <a:rPr lang="en-US" altLang="zh-TW" sz="2400" dirty="0"/>
              <a:t>Waveform and analysis of the hardware/software behavior</a:t>
            </a:r>
          </a:p>
          <a:p>
            <a:pPr fontAlgn="base"/>
            <a:r>
              <a:rPr lang="en-US" altLang="zh-TW" sz="2400" dirty="0"/>
              <a:t>What is the FIR engine theoretical throughput, i.e. data rate? Actually measured throughput?</a:t>
            </a:r>
          </a:p>
          <a:p>
            <a:pPr fontAlgn="base"/>
            <a:r>
              <a:rPr lang="en-US" altLang="zh-TW" sz="2400" dirty="0"/>
              <a:t>What is latency for firmware to feed data? Is it longer compared to FIR engine</a:t>
            </a:r>
          </a:p>
          <a:p>
            <a:pPr fontAlgn="base"/>
            <a:r>
              <a:rPr lang="en-US" altLang="zh-TW" sz="2400" dirty="0"/>
              <a:t>Analyze firmware assembly code, code size, code sequence</a:t>
            </a:r>
          </a:p>
          <a:p>
            <a:pPr fontAlgn="base"/>
            <a:r>
              <a:rPr lang="en-US" altLang="zh-TW" sz="2400" dirty="0"/>
              <a:t>How do you improve the throughput?</a:t>
            </a:r>
          </a:p>
        </p:txBody>
      </p:sp>
    </p:spTree>
    <p:extLst>
      <p:ext uri="{BB962C8B-B14F-4D97-AF65-F5344CB8AC3E}">
        <p14:creationId xmlns:p14="http://schemas.microsoft.com/office/powerpoint/2010/main" val="97426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WB Transaction: Architecture</a:t>
            </a:r>
            <a:endParaRPr lang="zh-TW" altLang="en-US" dirty="0"/>
          </a:p>
        </p:txBody>
      </p:sp>
      <p:pic>
        <p:nvPicPr>
          <p:cNvPr id="5" name="內容版面配置區 4" descr="一張含有 文字, 圖表, Rectangle, 行 的圖片&#10;&#10;自動產生的描述">
            <a:extLst>
              <a:ext uri="{FF2B5EF4-FFF2-40B4-BE49-F238E27FC236}">
                <a16:creationId xmlns:a16="http://schemas.microsoft.com/office/drawing/2014/main" id="{63DFD7BA-84EC-7ECA-2DCE-A604309E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67" y="1460013"/>
            <a:ext cx="5729065" cy="4832565"/>
          </a:xfrm>
        </p:spPr>
      </p:pic>
    </p:spTree>
    <p:extLst>
      <p:ext uri="{BB962C8B-B14F-4D97-AF65-F5344CB8AC3E}">
        <p14:creationId xmlns:p14="http://schemas.microsoft.com/office/powerpoint/2010/main" val="11073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7EB92-3E09-93E0-EB37-8E01D15F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WB Transaction: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6F0C3-BB39-3FA0-E387-72E1FF4F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920"/>
            <a:ext cx="11353800" cy="4351338"/>
          </a:xfrm>
        </p:spPr>
        <p:txBody>
          <a:bodyPr/>
          <a:lstStyle/>
          <a:p>
            <a:r>
              <a:rPr lang="en-US" altLang="zh-TW" dirty="0"/>
              <a:t>Inside </a:t>
            </a:r>
            <a:r>
              <a:rPr lang="en-US" altLang="zh-TW" dirty="0" err="1"/>
              <a:t>user_project_wrapper.v</a:t>
            </a:r>
            <a:endParaRPr lang="en-US" altLang="zh-TW" dirty="0"/>
          </a:p>
          <a:p>
            <a:r>
              <a:rPr lang="en-US" altLang="zh-TW" dirty="0"/>
              <a:t>Enable </a:t>
            </a:r>
            <a:r>
              <a:rPr lang="en-US" altLang="zh-TW" dirty="0" err="1"/>
              <a:t>usr</a:t>
            </a:r>
            <a:r>
              <a:rPr lang="en-US" altLang="zh-TW" dirty="0"/>
              <a:t> when </a:t>
            </a:r>
            <a:r>
              <a:rPr lang="en-US" altLang="zh-TW" dirty="0" err="1"/>
              <a:t>wbs_adr_i</a:t>
            </a:r>
            <a:r>
              <a:rPr lang="en-US" altLang="zh-TW" dirty="0"/>
              <a:t> is 3800xxxx and fir when </a:t>
            </a:r>
            <a:r>
              <a:rPr lang="en-US" altLang="zh-TW" dirty="0" err="1"/>
              <a:t>wbs_adr_i</a:t>
            </a:r>
            <a:r>
              <a:rPr lang="en-US" altLang="zh-TW" dirty="0"/>
              <a:t> is 3000xxxx</a:t>
            </a:r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969E4F-3D07-C4A4-B075-2307DC586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45088"/>
              </p:ext>
            </p:extLst>
          </p:nvPr>
        </p:nvGraphicFramePr>
        <p:xfrm>
          <a:off x="266701" y="2411414"/>
          <a:ext cx="9923572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13">
                  <a:extLst>
                    <a:ext uri="{9D8B030D-6E8A-4147-A177-3AD203B41FA5}">
                      <a16:colId xmlns:a16="http://schemas.microsoft.com/office/drawing/2014/main" val="2932884717"/>
                    </a:ext>
                  </a:extLst>
                </a:gridCol>
                <a:gridCol w="8300359">
                  <a:extLst>
                    <a:ext uri="{9D8B030D-6E8A-4147-A177-3AD203B41FA5}">
                      <a16:colId xmlns:a16="http://schemas.microsoft.com/office/drawing/2014/main" val="993686405"/>
                    </a:ext>
                  </a:extLst>
                </a:gridCol>
              </a:tblGrid>
              <a:tr h="1087835">
                <a:tc>
                  <a:txBody>
                    <a:bodyPr/>
                    <a:lstStyle/>
                    <a:p>
                      <a:r>
                        <a:rPr lang="en-US" altLang="zh-TW" dirty="0"/>
                        <a:t>AXI-L 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39975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AXI-L 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61373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AXI-S 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15835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AXI-S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75328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817F689-B7E2-0847-858D-EBD105CB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57" y="3616339"/>
            <a:ext cx="5913120" cy="8824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E11412-6573-8521-E083-2B4D051C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727" y="2437018"/>
            <a:ext cx="4827697" cy="10014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1F78E8-B00A-051C-9277-C84563423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55" y="4636075"/>
            <a:ext cx="5215621" cy="10156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FD3A175-B450-1421-05DF-C46735AD0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791" y="5727533"/>
            <a:ext cx="5241748" cy="9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WB Transaction: Firmware, </a:t>
            </a:r>
            <a:r>
              <a:rPr lang="en-US" altLang="zh-TW" dirty="0" err="1"/>
              <a:t>mprj</a:t>
            </a:r>
            <a:r>
              <a:rPr lang="en-US" altLang="zh-TW" dirty="0"/>
              <a:t>, Testbench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15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WB transaction between firmware, user project and </a:t>
            </a:r>
            <a:r>
              <a:rPr lang="en-US" altLang="zh-TW" sz="2400" dirty="0" err="1"/>
              <a:t>tb</a:t>
            </a:r>
            <a:r>
              <a:rPr lang="en-US" altLang="zh-TW" sz="2400" dirty="0"/>
              <a:t> (waveform) </a:t>
            </a:r>
          </a:p>
          <a:p>
            <a:pPr fontAlgn="base"/>
            <a:r>
              <a:rPr lang="en-US" altLang="zh-TW" sz="2400" b="1" dirty="0"/>
              <a:t>Waveform and analysis of the hardware/software behavior</a:t>
            </a:r>
          </a:p>
          <a:p>
            <a:pPr fontAlgn="base"/>
            <a:r>
              <a:rPr lang="en-US" altLang="zh-TW" sz="2400" dirty="0"/>
              <a:t>What is the FIR engine theoretical throughput, i.e. data rate? Actually measured throughput?</a:t>
            </a:r>
          </a:p>
          <a:p>
            <a:pPr fontAlgn="base"/>
            <a:r>
              <a:rPr lang="en-US" altLang="zh-TW" sz="2400" dirty="0"/>
              <a:t>What is latency for firmware to feed data? Is it longer compared to FIR engine</a:t>
            </a:r>
          </a:p>
          <a:p>
            <a:pPr fontAlgn="base"/>
            <a:r>
              <a:rPr lang="en-US" altLang="zh-TW" sz="2400" dirty="0"/>
              <a:t>Analyze firmware assembly code, code size, code sequence</a:t>
            </a:r>
          </a:p>
          <a:p>
            <a:pPr fontAlgn="base"/>
            <a:r>
              <a:rPr lang="en-US" altLang="zh-TW" sz="2400" dirty="0"/>
              <a:t>How do you improve the throughput?</a:t>
            </a:r>
          </a:p>
        </p:txBody>
      </p:sp>
    </p:spTree>
    <p:extLst>
      <p:ext uri="{BB962C8B-B14F-4D97-AF65-F5344CB8AC3E}">
        <p14:creationId xmlns:p14="http://schemas.microsoft.com/office/powerpoint/2010/main" val="192188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/ Software Behavior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 err="1"/>
              <a:t>mprj_io</a:t>
            </a:r>
            <a:r>
              <a:rPr lang="en-US" altLang="zh-TW" dirty="0"/>
              <a:t>[31:16]</a:t>
            </a:r>
            <a:r>
              <a:rPr lang="zh-TW" altLang="en-US" dirty="0"/>
              <a:t>為</a:t>
            </a:r>
            <a:r>
              <a:rPr lang="en-US" altLang="zh-TW" dirty="0"/>
              <a:t>00A5</a:t>
            </a:r>
            <a:r>
              <a:rPr lang="zh-TW" altLang="en-US" dirty="0"/>
              <a:t>時，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engine </a:t>
            </a:r>
            <a:r>
              <a:rPr lang="zh-TW" altLang="en-US" dirty="0"/>
              <a:t>開始運作</a:t>
            </a:r>
            <a:endParaRPr lang="en-US" altLang="zh-TW" dirty="0"/>
          </a:p>
          <a:p>
            <a:r>
              <a:rPr lang="zh-TW" altLang="en-US" dirty="0"/>
              <a:t>當</a:t>
            </a:r>
            <a:r>
              <a:rPr lang="en-US" altLang="zh-TW" dirty="0" err="1"/>
              <a:t>mprj_io</a:t>
            </a:r>
            <a:r>
              <a:rPr lang="en-US" altLang="zh-TW" dirty="0"/>
              <a:t>[23:16]</a:t>
            </a:r>
            <a:r>
              <a:rPr lang="zh-TW" altLang="en-US" dirty="0"/>
              <a:t>為</a:t>
            </a:r>
            <a:r>
              <a:rPr lang="en-US" altLang="zh-TW" dirty="0"/>
              <a:t>5A</a:t>
            </a:r>
            <a:r>
              <a:rPr lang="zh-TW" altLang="en-US" dirty="0"/>
              <a:t>時，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engine </a:t>
            </a:r>
            <a:r>
              <a:rPr lang="zh-TW" altLang="en-US" dirty="0"/>
              <a:t>計算完成，並且等待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下一輪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402AB9-B986-D6B1-E0EB-EADB96C5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12" y="1411732"/>
            <a:ext cx="6422488" cy="53486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2DF5AF-5C8F-4484-CD97-478D8D04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7235"/>
            <a:ext cx="6829425" cy="8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6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WB transaction between firmware, user project and </a:t>
            </a:r>
            <a:r>
              <a:rPr lang="en-US" altLang="zh-TW" sz="2400" dirty="0" err="1"/>
              <a:t>tb</a:t>
            </a:r>
            <a:r>
              <a:rPr lang="en-US" altLang="zh-TW" sz="2400" dirty="0"/>
              <a:t> (waveform) </a:t>
            </a:r>
          </a:p>
          <a:p>
            <a:pPr fontAlgn="base"/>
            <a:r>
              <a:rPr lang="en-US" altLang="zh-TW" sz="2400" dirty="0"/>
              <a:t>Waveform and analysis of the hardware/software behavior</a:t>
            </a:r>
          </a:p>
          <a:p>
            <a:pPr fontAlgn="base"/>
            <a:r>
              <a:rPr lang="en-US" altLang="zh-TW" sz="2400" b="1" dirty="0"/>
              <a:t>What is the FIR engine theoretical throughput, i.e. data rate? Actually measured throughput?</a:t>
            </a:r>
          </a:p>
          <a:p>
            <a:pPr fontAlgn="base"/>
            <a:r>
              <a:rPr lang="en-US" altLang="zh-TW" sz="2400" dirty="0"/>
              <a:t>What is latency for firmware to feed data? Is it longer compared to FIR engine</a:t>
            </a:r>
          </a:p>
          <a:p>
            <a:pPr fontAlgn="base"/>
            <a:r>
              <a:rPr lang="en-US" altLang="zh-TW" sz="2400" dirty="0"/>
              <a:t>Analyze firmware assembly code, code size, code sequence</a:t>
            </a:r>
          </a:p>
          <a:p>
            <a:pPr fontAlgn="base"/>
            <a:r>
              <a:rPr lang="en-US" altLang="zh-TW" sz="2400" dirty="0"/>
              <a:t>How do you improve the throughput?</a:t>
            </a:r>
          </a:p>
        </p:txBody>
      </p:sp>
    </p:spTree>
    <p:extLst>
      <p:ext uri="{BB962C8B-B14F-4D97-AF65-F5344CB8AC3E}">
        <p14:creationId xmlns:p14="http://schemas.microsoft.com/office/powerpoint/2010/main" val="397643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Theoretical / Actual Throughput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理論的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throughput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應為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13cycles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從下兩頁的圖中，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data_ff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是暫存輸入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ss_tdata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的地方，並且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data_ff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的更新頻率與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ss_tready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ss_tvalid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相同。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兩根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cursor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的位置分別為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607887.5ns, 608437.5ns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，且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clock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頻率為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25ns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，所以平均一筆資料實際的運算時間為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22cycles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所以有額外的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cycles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被浪費在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firmware</a:t>
            </a:r>
          </a:p>
        </p:txBody>
      </p:sp>
    </p:spTree>
    <p:extLst>
      <p:ext uri="{BB962C8B-B14F-4D97-AF65-F5344CB8AC3E}">
        <p14:creationId xmlns:p14="http://schemas.microsoft.com/office/powerpoint/2010/main" val="186450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647</Words>
  <Application>Microsoft Office PowerPoint</Application>
  <PresentationFormat>寬螢幕</PresentationFormat>
  <Paragraphs>72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佈景主題</vt:lpstr>
      <vt:lpstr>Lab4 Report</vt:lpstr>
      <vt:lpstr>Outline</vt:lpstr>
      <vt:lpstr>WB Transaction: Architecture</vt:lpstr>
      <vt:lpstr>WB Transaction: Architecture</vt:lpstr>
      <vt:lpstr>WB Transaction: Firmware, mprj, Testbench</vt:lpstr>
      <vt:lpstr>Outline</vt:lpstr>
      <vt:lpstr>Hardware / Software Behavior</vt:lpstr>
      <vt:lpstr>Outline</vt:lpstr>
      <vt:lpstr>Theoretical / Actual Throughput</vt:lpstr>
      <vt:lpstr>PowerPoint 簡報</vt:lpstr>
      <vt:lpstr>PowerPoint 簡報</vt:lpstr>
      <vt:lpstr>PowerPoint 簡報</vt:lpstr>
      <vt:lpstr>Outline</vt:lpstr>
      <vt:lpstr>Latency of Data Forwarding</vt:lpstr>
      <vt:lpstr>Outline</vt:lpstr>
      <vt:lpstr>Firmware Assembly code</vt:lpstr>
      <vt:lpstr>Outline</vt:lpstr>
      <vt:lpstr>Improvement of Throughput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Report</dc:title>
  <dc:creator>Desktop</dc:creator>
  <cp:lastModifiedBy>品睿 陳</cp:lastModifiedBy>
  <cp:revision>5</cp:revision>
  <dcterms:created xsi:type="dcterms:W3CDTF">2024-11-14T05:51:43Z</dcterms:created>
  <dcterms:modified xsi:type="dcterms:W3CDTF">2024-11-17T14:47:16Z</dcterms:modified>
</cp:coreProperties>
</file>