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35D63-9EB4-44C8-9D0A-3473BFC581A5}" v="7" dt="2024-11-28T08:53:46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睿 陳" userId="e65c97b87ff8f410" providerId="LiveId" clId="{87635D63-9EB4-44C8-9D0A-3473BFC581A5}"/>
    <pc:docChg chg="undo custSel addSld delSld modSld">
      <pc:chgData name="品睿 陳" userId="e65c97b87ff8f410" providerId="LiveId" clId="{87635D63-9EB4-44C8-9D0A-3473BFC581A5}" dt="2024-11-28T11:00:18.405" v="323" actId="1076"/>
      <pc:docMkLst>
        <pc:docMk/>
      </pc:docMkLst>
      <pc:sldChg chg="modSp">
        <pc:chgData name="品睿 陳" userId="e65c97b87ff8f410" providerId="LiveId" clId="{87635D63-9EB4-44C8-9D0A-3473BFC581A5}" dt="2024-11-28T08:53:08.960" v="300"/>
        <pc:sldMkLst>
          <pc:docMk/>
          <pc:sldMk cId="3556957932" sldId="256"/>
        </pc:sldMkLst>
        <pc:spChg chg="mod">
          <ac:chgData name="品睿 陳" userId="e65c97b87ff8f410" providerId="LiveId" clId="{87635D63-9EB4-44C8-9D0A-3473BFC581A5}" dt="2024-11-28T08:53:08.960" v="300"/>
          <ac:spMkLst>
            <pc:docMk/>
            <pc:sldMk cId="3556957932" sldId="256"/>
            <ac:spMk id="2" creationId="{1C04729E-613A-AA27-F708-0EFC56A0684E}"/>
          </ac:spMkLst>
        </pc:spChg>
        <pc:spChg chg="mod">
          <ac:chgData name="品睿 陳" userId="e65c97b87ff8f410" providerId="LiveId" clId="{87635D63-9EB4-44C8-9D0A-3473BFC581A5}" dt="2024-11-28T08:53:08.960" v="300"/>
          <ac:spMkLst>
            <pc:docMk/>
            <pc:sldMk cId="3556957932" sldId="256"/>
            <ac:spMk id="3" creationId="{ABA05C5C-4E32-3309-29ED-39A559E8AB2A}"/>
          </ac:spMkLst>
        </pc:spChg>
      </pc:sldChg>
      <pc:sldChg chg="modSp">
        <pc:chgData name="品睿 陳" userId="e65c97b87ff8f410" providerId="LiveId" clId="{87635D63-9EB4-44C8-9D0A-3473BFC581A5}" dt="2024-11-28T08:53:08.960" v="300"/>
        <pc:sldMkLst>
          <pc:docMk/>
          <pc:sldMk cId="2347408566" sldId="257"/>
        </pc:sldMkLst>
        <pc:spChg chg="mod">
          <ac:chgData name="品睿 陳" userId="e65c97b87ff8f410" providerId="LiveId" clId="{87635D63-9EB4-44C8-9D0A-3473BFC581A5}" dt="2024-11-28T08:53:08.960" v="300"/>
          <ac:spMkLst>
            <pc:docMk/>
            <pc:sldMk cId="2347408566" sldId="257"/>
            <ac:spMk id="2" creationId="{DBA37F93-CAC2-E8A8-BCBA-71830413E27B}"/>
          </ac:spMkLst>
        </pc:spChg>
        <pc:spChg chg="mod">
          <ac:chgData name="品睿 陳" userId="e65c97b87ff8f410" providerId="LiveId" clId="{87635D63-9EB4-44C8-9D0A-3473BFC581A5}" dt="2024-11-28T08:53:08.960" v="300"/>
          <ac:spMkLst>
            <pc:docMk/>
            <pc:sldMk cId="2347408566" sldId="257"/>
            <ac:spMk id="3" creationId="{D031D885-2E93-0F8D-7FB4-3A521246A37E}"/>
          </ac:spMkLst>
        </pc:spChg>
      </pc:sldChg>
      <pc:sldChg chg="modSp del">
        <pc:chgData name="品睿 陳" userId="e65c97b87ff8f410" providerId="LiveId" clId="{87635D63-9EB4-44C8-9D0A-3473BFC581A5}" dt="2024-11-28T08:53:14.768" v="301" actId="47"/>
        <pc:sldMkLst>
          <pc:docMk/>
          <pc:sldMk cId="3410962553" sldId="258"/>
        </pc:sldMkLst>
        <pc:spChg chg="mod">
          <ac:chgData name="品睿 陳" userId="e65c97b87ff8f410" providerId="LiveId" clId="{87635D63-9EB4-44C8-9D0A-3473BFC581A5}" dt="2024-11-28T08:53:08.960" v="300"/>
          <ac:spMkLst>
            <pc:docMk/>
            <pc:sldMk cId="3410962553" sldId="258"/>
            <ac:spMk id="2" creationId="{B2B0D46F-9510-5300-BC1E-02E9C1D4B7F2}"/>
          </ac:spMkLst>
        </pc:spChg>
        <pc:graphicFrameChg chg="mod">
          <ac:chgData name="品睿 陳" userId="e65c97b87ff8f410" providerId="LiveId" clId="{87635D63-9EB4-44C8-9D0A-3473BFC581A5}" dt="2024-11-28T08:53:08.960" v="300"/>
          <ac:graphicFrameMkLst>
            <pc:docMk/>
            <pc:sldMk cId="3410962553" sldId="258"/>
            <ac:graphicFrameMk id="4" creationId="{B363C429-BA13-371C-29A1-0501D8C92F36}"/>
          </ac:graphicFrameMkLst>
        </pc:graphicFrameChg>
      </pc:sldChg>
      <pc:sldChg chg="modSp">
        <pc:chgData name="品睿 陳" userId="e65c97b87ff8f410" providerId="LiveId" clId="{87635D63-9EB4-44C8-9D0A-3473BFC581A5}" dt="2024-11-28T08:53:08.960" v="300"/>
        <pc:sldMkLst>
          <pc:docMk/>
          <pc:sldMk cId="2442550061" sldId="262"/>
        </pc:sldMkLst>
        <pc:spChg chg="mod">
          <ac:chgData name="品睿 陳" userId="e65c97b87ff8f410" providerId="LiveId" clId="{87635D63-9EB4-44C8-9D0A-3473BFC581A5}" dt="2024-11-28T08:53:08.960" v="300"/>
          <ac:spMkLst>
            <pc:docMk/>
            <pc:sldMk cId="2442550061" sldId="262"/>
            <ac:spMk id="2" creationId="{C63FFD34-1F4A-F28E-593F-9AC23617EB72}"/>
          </ac:spMkLst>
        </pc:spChg>
        <pc:spChg chg="mod">
          <ac:chgData name="品睿 陳" userId="e65c97b87ff8f410" providerId="LiveId" clId="{87635D63-9EB4-44C8-9D0A-3473BFC581A5}" dt="2024-11-28T08:53:08.960" v="300"/>
          <ac:spMkLst>
            <pc:docMk/>
            <pc:sldMk cId="2442550061" sldId="262"/>
            <ac:spMk id="3" creationId="{43DEE466-23E7-755C-0068-242178CE8FAD}"/>
          </ac:spMkLst>
        </pc:spChg>
      </pc:sldChg>
      <pc:sldChg chg="modSp mod">
        <pc:chgData name="品睿 陳" userId="e65c97b87ff8f410" providerId="LiveId" clId="{87635D63-9EB4-44C8-9D0A-3473BFC581A5}" dt="2024-11-28T09:22:06.362" v="315" actId="20577"/>
        <pc:sldMkLst>
          <pc:docMk/>
          <pc:sldMk cId="4288310910" sldId="263"/>
        </pc:sldMkLst>
        <pc:spChg chg="mod">
          <ac:chgData name="品睿 陳" userId="e65c97b87ff8f410" providerId="LiveId" clId="{87635D63-9EB4-44C8-9D0A-3473BFC581A5}" dt="2024-11-28T09:22:06.362" v="315" actId="20577"/>
          <ac:spMkLst>
            <pc:docMk/>
            <pc:sldMk cId="4288310910" sldId="263"/>
            <ac:spMk id="3" creationId="{B325F262-75A5-5D86-043C-312064F15970}"/>
          </ac:spMkLst>
        </pc:spChg>
      </pc:sldChg>
      <pc:sldChg chg="modSp">
        <pc:chgData name="品睿 陳" userId="e65c97b87ff8f410" providerId="LiveId" clId="{87635D63-9EB4-44C8-9D0A-3473BFC581A5}" dt="2024-11-28T08:53:08.960" v="300"/>
        <pc:sldMkLst>
          <pc:docMk/>
          <pc:sldMk cId="1852804621" sldId="264"/>
        </pc:sldMkLst>
        <pc:spChg chg="mod">
          <ac:chgData name="品睿 陳" userId="e65c97b87ff8f410" providerId="LiveId" clId="{87635D63-9EB4-44C8-9D0A-3473BFC581A5}" dt="2024-11-28T08:53:08.960" v="300"/>
          <ac:spMkLst>
            <pc:docMk/>
            <pc:sldMk cId="1852804621" sldId="264"/>
            <ac:spMk id="2" creationId="{7F8E9317-8CAF-005D-F8EF-44EA5ED41D11}"/>
          </ac:spMkLst>
        </pc:spChg>
      </pc:sldChg>
      <pc:sldChg chg="modSp mod">
        <pc:chgData name="品睿 陳" userId="e65c97b87ff8f410" providerId="LiveId" clId="{87635D63-9EB4-44C8-9D0A-3473BFC581A5}" dt="2024-11-28T09:25:29.036" v="317" actId="1035"/>
        <pc:sldMkLst>
          <pc:docMk/>
          <pc:sldMk cId="551787652" sldId="265"/>
        </pc:sldMkLst>
        <pc:picChg chg="mod">
          <ac:chgData name="品睿 陳" userId="e65c97b87ff8f410" providerId="LiveId" clId="{87635D63-9EB4-44C8-9D0A-3473BFC581A5}" dt="2024-11-28T09:25:29.036" v="317" actId="1035"/>
          <ac:picMkLst>
            <pc:docMk/>
            <pc:sldMk cId="551787652" sldId="265"/>
            <ac:picMk id="4" creationId="{4039809D-0A96-C656-44AC-500C030FD300}"/>
          </ac:picMkLst>
        </pc:picChg>
      </pc:sldChg>
      <pc:sldChg chg="addSp modSp mod">
        <pc:chgData name="品睿 陳" userId="e65c97b87ff8f410" providerId="LiveId" clId="{87635D63-9EB4-44C8-9D0A-3473BFC581A5}" dt="2024-11-28T07:30:41.678" v="220" actId="20577"/>
        <pc:sldMkLst>
          <pc:docMk/>
          <pc:sldMk cId="658824572" sldId="266"/>
        </pc:sldMkLst>
        <pc:spChg chg="mod">
          <ac:chgData name="品睿 陳" userId="e65c97b87ff8f410" providerId="LiveId" clId="{87635D63-9EB4-44C8-9D0A-3473BFC581A5}" dt="2024-11-28T07:27:43.486" v="96" actId="1076"/>
          <ac:spMkLst>
            <pc:docMk/>
            <pc:sldMk cId="658824572" sldId="266"/>
            <ac:spMk id="2" creationId="{B13F8552-ECBB-3C80-7204-5038AB4B278B}"/>
          </ac:spMkLst>
        </pc:spChg>
        <pc:spChg chg="mod">
          <ac:chgData name="品睿 陳" userId="e65c97b87ff8f410" providerId="LiveId" clId="{87635D63-9EB4-44C8-9D0A-3473BFC581A5}" dt="2024-11-28T07:30:41.678" v="220" actId="20577"/>
          <ac:spMkLst>
            <pc:docMk/>
            <pc:sldMk cId="658824572" sldId="266"/>
            <ac:spMk id="3" creationId="{ED8AF870-C31D-7094-E31B-639D4FB32136}"/>
          </ac:spMkLst>
        </pc:spChg>
        <pc:picChg chg="add mod">
          <ac:chgData name="品睿 陳" userId="e65c97b87ff8f410" providerId="LiveId" clId="{87635D63-9EB4-44C8-9D0A-3473BFC581A5}" dt="2024-11-28T07:30:34.672" v="211" actId="14100"/>
          <ac:picMkLst>
            <pc:docMk/>
            <pc:sldMk cId="658824572" sldId="266"/>
            <ac:picMk id="5" creationId="{92BC6EDC-8772-5175-3BF1-3FF8BCC4B61A}"/>
          </ac:picMkLst>
        </pc:picChg>
      </pc:sldChg>
      <pc:sldChg chg="addSp delSp modSp mod">
        <pc:chgData name="品睿 陳" userId="e65c97b87ff8f410" providerId="LiveId" clId="{87635D63-9EB4-44C8-9D0A-3473BFC581A5}" dt="2024-11-28T09:28:12.837" v="318" actId="14100"/>
        <pc:sldMkLst>
          <pc:docMk/>
          <pc:sldMk cId="1540181073" sldId="267"/>
        </pc:sldMkLst>
        <pc:spChg chg="mod">
          <ac:chgData name="品睿 陳" userId="e65c97b87ff8f410" providerId="LiveId" clId="{87635D63-9EB4-44C8-9D0A-3473BFC581A5}" dt="2024-11-28T08:53:31.518" v="304" actId="1076"/>
          <ac:spMkLst>
            <pc:docMk/>
            <pc:sldMk cId="1540181073" sldId="267"/>
            <ac:spMk id="2" creationId="{F1962AFB-82A6-4CD5-37AB-31DCD777C186}"/>
          </ac:spMkLst>
        </pc:spChg>
        <pc:spChg chg="del">
          <ac:chgData name="品睿 陳" userId="e65c97b87ff8f410" providerId="LiveId" clId="{87635D63-9EB4-44C8-9D0A-3473BFC581A5}" dt="2024-11-28T06:10:49.236" v="3" actId="478"/>
          <ac:spMkLst>
            <pc:docMk/>
            <pc:sldMk cId="1540181073" sldId="267"/>
            <ac:spMk id="3" creationId="{1B3602D6-CB45-C8B8-BC9D-F64B5C58FB74}"/>
          </ac:spMkLst>
        </pc:spChg>
        <pc:spChg chg="add mod">
          <ac:chgData name="品睿 陳" userId="e65c97b87ff8f410" providerId="LiveId" clId="{87635D63-9EB4-44C8-9D0A-3473BFC581A5}" dt="2024-11-28T09:02:18.129" v="312" actId="1076"/>
          <ac:spMkLst>
            <pc:docMk/>
            <pc:sldMk cId="1540181073" sldId="267"/>
            <ac:spMk id="6" creationId="{46DF42A7-404C-0668-59C2-906F318386C3}"/>
          </ac:spMkLst>
        </pc:spChg>
        <pc:picChg chg="add mod modCrop">
          <ac:chgData name="品睿 陳" userId="e65c97b87ff8f410" providerId="LiveId" clId="{87635D63-9EB4-44C8-9D0A-3473BFC581A5}" dt="2024-11-28T09:02:13.607" v="311" actId="1076"/>
          <ac:picMkLst>
            <pc:docMk/>
            <pc:sldMk cId="1540181073" sldId="267"/>
            <ac:picMk id="5" creationId="{13FC2233-15B5-9951-19F1-5791A847FFF5}"/>
          </ac:picMkLst>
        </pc:picChg>
        <pc:cxnChg chg="add mod">
          <ac:chgData name="品睿 陳" userId="e65c97b87ff8f410" providerId="LiveId" clId="{87635D63-9EB4-44C8-9D0A-3473BFC581A5}" dt="2024-11-28T09:28:12.837" v="318" actId="14100"/>
          <ac:cxnSpMkLst>
            <pc:docMk/>
            <pc:sldMk cId="1540181073" sldId="267"/>
            <ac:cxnSpMk id="8" creationId="{8E0A0D0C-DA10-E559-9394-4882C260B816}"/>
          </ac:cxnSpMkLst>
        </pc:cxnChg>
      </pc:sldChg>
      <pc:sldChg chg="addSp delSp modSp new mod">
        <pc:chgData name="品睿 陳" userId="e65c97b87ff8f410" providerId="LiveId" clId="{87635D63-9EB4-44C8-9D0A-3473BFC581A5}" dt="2024-11-28T08:53:42.061" v="307" actId="478"/>
        <pc:sldMkLst>
          <pc:docMk/>
          <pc:sldMk cId="1286656285" sldId="268"/>
        </pc:sldMkLst>
        <pc:spChg chg="del">
          <ac:chgData name="品睿 陳" userId="e65c97b87ff8f410" providerId="LiveId" clId="{87635D63-9EB4-44C8-9D0A-3473BFC581A5}" dt="2024-11-28T06:45:36.164" v="89" actId="478"/>
          <ac:spMkLst>
            <pc:docMk/>
            <pc:sldMk cId="1286656285" sldId="268"/>
            <ac:spMk id="2" creationId="{1B2FD75F-7539-2A3C-2F4C-923E5E242B77}"/>
          </ac:spMkLst>
        </pc:spChg>
        <pc:spChg chg="mod">
          <ac:chgData name="品睿 陳" userId="e65c97b87ff8f410" providerId="LiveId" clId="{87635D63-9EB4-44C8-9D0A-3473BFC581A5}" dt="2024-11-28T08:53:08.960" v="300"/>
          <ac:spMkLst>
            <pc:docMk/>
            <pc:sldMk cId="1286656285" sldId="268"/>
            <ac:spMk id="3" creationId="{D9F615B9-E5B5-0A0B-424D-FC2C87FC7507}"/>
          </ac:spMkLst>
        </pc:spChg>
        <pc:spChg chg="add mod">
          <ac:chgData name="品睿 陳" userId="e65c97b87ff8f410" providerId="LiveId" clId="{87635D63-9EB4-44C8-9D0A-3473BFC581A5}" dt="2024-11-28T06:12:00.304" v="20" actId="1076"/>
          <ac:spMkLst>
            <pc:docMk/>
            <pc:sldMk cId="1286656285" sldId="268"/>
            <ac:spMk id="6" creationId="{2FB72393-A62B-E22A-7111-4044C1277FCF}"/>
          </ac:spMkLst>
        </pc:spChg>
        <pc:spChg chg="add del mod">
          <ac:chgData name="品睿 陳" userId="e65c97b87ff8f410" providerId="LiveId" clId="{87635D63-9EB4-44C8-9D0A-3473BFC581A5}" dt="2024-11-28T08:53:37.100" v="305" actId="478"/>
          <ac:spMkLst>
            <pc:docMk/>
            <pc:sldMk cId="1286656285" sldId="268"/>
            <ac:spMk id="7" creationId="{9E85B080-2CA5-91FD-34F6-BA36B74E4A13}"/>
          </ac:spMkLst>
        </pc:spChg>
        <pc:spChg chg="add del mod">
          <ac:chgData name="品睿 陳" userId="e65c97b87ff8f410" providerId="LiveId" clId="{87635D63-9EB4-44C8-9D0A-3473BFC581A5}" dt="2024-11-28T08:53:42.061" v="307" actId="478"/>
          <ac:spMkLst>
            <pc:docMk/>
            <pc:sldMk cId="1286656285" sldId="268"/>
            <ac:spMk id="9" creationId="{04D14911-4CE6-4B18-C30D-6245B40C67FD}"/>
          </ac:spMkLst>
        </pc:spChg>
        <pc:spChg chg="add mod">
          <ac:chgData name="品睿 陳" userId="e65c97b87ff8f410" providerId="LiveId" clId="{87635D63-9EB4-44C8-9D0A-3473BFC581A5}" dt="2024-11-28T08:53:37.395" v="306"/>
          <ac:spMkLst>
            <pc:docMk/>
            <pc:sldMk cId="1286656285" sldId="268"/>
            <ac:spMk id="10" creationId="{5C2BA480-BE2F-0476-9D25-876712EA7C2D}"/>
          </ac:spMkLst>
        </pc:spChg>
        <pc:picChg chg="add mod">
          <ac:chgData name="品睿 陳" userId="e65c97b87ff8f410" providerId="LiveId" clId="{87635D63-9EB4-44C8-9D0A-3473BFC581A5}" dt="2024-11-28T06:11:55.421" v="19" actId="1076"/>
          <ac:picMkLst>
            <pc:docMk/>
            <pc:sldMk cId="1286656285" sldId="268"/>
            <ac:picMk id="5" creationId="{CD7C1C11-97D5-9E5F-4539-CD432BF0217F}"/>
          </ac:picMkLst>
        </pc:picChg>
      </pc:sldChg>
      <pc:sldChg chg="addSp delSp modSp new mod">
        <pc:chgData name="品睿 陳" userId="e65c97b87ff8f410" providerId="LiveId" clId="{87635D63-9EB4-44C8-9D0A-3473BFC581A5}" dt="2024-11-28T11:00:18.405" v="323" actId="1076"/>
        <pc:sldMkLst>
          <pc:docMk/>
          <pc:sldMk cId="1435153876" sldId="269"/>
        </pc:sldMkLst>
        <pc:spChg chg="del mod">
          <ac:chgData name="品睿 陳" userId="e65c97b87ff8f410" providerId="LiveId" clId="{87635D63-9EB4-44C8-9D0A-3473BFC581A5}" dt="2024-11-28T08:41:33.990" v="239" actId="478"/>
          <ac:spMkLst>
            <pc:docMk/>
            <pc:sldMk cId="1435153876" sldId="269"/>
            <ac:spMk id="2" creationId="{36907760-D651-9484-C958-F7B82FD48E74}"/>
          </ac:spMkLst>
        </pc:spChg>
        <pc:spChg chg="add del mod">
          <ac:chgData name="品睿 陳" userId="e65c97b87ff8f410" providerId="LiveId" clId="{87635D63-9EB4-44C8-9D0A-3473BFC581A5}" dt="2024-11-28T08:53:08.960" v="300"/>
          <ac:spMkLst>
            <pc:docMk/>
            <pc:sldMk cId="1435153876" sldId="269"/>
            <ac:spMk id="3" creationId="{462A909E-79C7-170C-5DD5-7E1BD90E2F3F}"/>
          </ac:spMkLst>
        </pc:spChg>
        <pc:spChg chg="add del mod">
          <ac:chgData name="品睿 陳" userId="e65c97b87ff8f410" providerId="LiveId" clId="{87635D63-9EB4-44C8-9D0A-3473BFC581A5}" dt="2024-11-28T08:41:39.450" v="241" actId="478"/>
          <ac:spMkLst>
            <pc:docMk/>
            <pc:sldMk cId="1435153876" sldId="269"/>
            <ac:spMk id="9" creationId="{8E59DB05-15FE-2EC1-BFEE-9369E770C3F6}"/>
          </ac:spMkLst>
        </pc:spChg>
        <pc:spChg chg="add del mod">
          <ac:chgData name="品睿 陳" userId="e65c97b87ff8f410" providerId="LiveId" clId="{87635D63-9EB4-44C8-9D0A-3473BFC581A5}" dt="2024-11-28T08:53:45.776" v="308" actId="478"/>
          <ac:spMkLst>
            <pc:docMk/>
            <pc:sldMk cId="1435153876" sldId="269"/>
            <ac:spMk id="10" creationId="{F320FDF1-6FD3-BE80-F0D0-3468419B82B2}"/>
          </ac:spMkLst>
        </pc:spChg>
        <pc:spChg chg="add mod">
          <ac:chgData name="品睿 陳" userId="e65c97b87ff8f410" providerId="LiveId" clId="{87635D63-9EB4-44C8-9D0A-3473BFC581A5}" dt="2024-11-28T08:53:46.201" v="309"/>
          <ac:spMkLst>
            <pc:docMk/>
            <pc:sldMk cId="1435153876" sldId="269"/>
            <ac:spMk id="13" creationId="{1669136C-B848-926F-676D-2A2E144C2517}"/>
          </ac:spMkLst>
        </pc:spChg>
        <pc:picChg chg="add del mod ord">
          <ac:chgData name="品睿 陳" userId="e65c97b87ff8f410" providerId="LiveId" clId="{87635D63-9EB4-44C8-9D0A-3473BFC581A5}" dt="2024-11-28T08:41:19.396" v="235" actId="22"/>
          <ac:picMkLst>
            <pc:docMk/>
            <pc:sldMk cId="1435153876" sldId="269"/>
            <ac:picMk id="5" creationId="{0623D00E-4EDF-E8F1-CC9C-C92ED73117FD}"/>
          </ac:picMkLst>
        </pc:picChg>
        <pc:picChg chg="add del mod">
          <ac:chgData name="品睿 陳" userId="e65c97b87ff8f410" providerId="LiveId" clId="{87635D63-9EB4-44C8-9D0A-3473BFC581A5}" dt="2024-11-28T11:00:15.219" v="321" actId="478"/>
          <ac:picMkLst>
            <pc:docMk/>
            <pc:sldMk cId="1435153876" sldId="269"/>
            <ac:picMk id="7" creationId="{472C4E8E-99EE-959C-755F-3C88E5470220}"/>
          </ac:picMkLst>
        </pc:picChg>
        <pc:picChg chg="add mod">
          <ac:chgData name="品睿 陳" userId="e65c97b87ff8f410" providerId="LiveId" clId="{87635D63-9EB4-44C8-9D0A-3473BFC581A5}" dt="2024-11-28T08:42:09.026" v="256" actId="1076"/>
          <ac:picMkLst>
            <pc:docMk/>
            <pc:sldMk cId="1435153876" sldId="269"/>
            <ac:picMk id="12" creationId="{18FC69C9-A45C-0D75-DAB4-4DB7A50E2840}"/>
          </ac:picMkLst>
        </pc:picChg>
        <pc:picChg chg="add mod">
          <ac:chgData name="品睿 陳" userId="e65c97b87ff8f410" providerId="LiveId" clId="{87635D63-9EB4-44C8-9D0A-3473BFC581A5}" dt="2024-11-28T11:00:18.405" v="323" actId="1076"/>
          <ac:picMkLst>
            <pc:docMk/>
            <pc:sldMk cId="1435153876" sldId="269"/>
            <ac:picMk id="15" creationId="{CBBDC4E7-F5D4-1660-DD9E-AAD37EE5FF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0668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4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71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9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1852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40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3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8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6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6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61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2EBB43-A5EC-4D9F-88DE-96E836002DA3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4BAE28-BEC5-4A6A-A40F-0B7A98C28A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3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4729E-613A-AA27-F708-0EFC56A0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4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A05C5C-4E32-3309-29ED-39A559E8A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/>
              <a:t>R13943009 </a:t>
            </a:r>
            <a:r>
              <a:rPr lang="zh-TW" altLang="en-US" sz="2400" dirty="0"/>
              <a:t>鄭至盛</a:t>
            </a:r>
            <a:endParaRPr lang="en-US" altLang="zh-TW" sz="2400" dirty="0"/>
          </a:p>
          <a:p>
            <a:r>
              <a:rPr lang="en-US" altLang="zh-TW" dirty="0"/>
              <a:t>R13943021 </a:t>
            </a:r>
            <a:r>
              <a:rPr lang="zh-TW" altLang="en-US" dirty="0"/>
              <a:t>陳品睿</a:t>
            </a:r>
          </a:p>
        </p:txBody>
      </p:sp>
    </p:spTree>
    <p:extLst>
      <p:ext uri="{BB962C8B-B14F-4D97-AF65-F5344CB8AC3E}">
        <p14:creationId xmlns:p14="http://schemas.microsoft.com/office/powerpoint/2010/main" val="355695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A909E-79C7-170C-5DD5-7E1BD90E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Y</a:t>
            </a:r>
            <a:r>
              <a:rPr lang="zh-TW" altLang="en-US" dirty="0"/>
              <a:t> </a:t>
            </a:r>
            <a:r>
              <a:rPr lang="en-US" altLang="zh-TW" dirty="0"/>
              <a:t>is </a:t>
            </a:r>
            <a:r>
              <a:rPr lang="en-US" altLang="zh-TW" dirty="0" err="1"/>
              <a:t>correspondant</a:t>
            </a:r>
            <a:r>
              <a:rPr lang="en-US" altLang="zh-TW" dirty="0"/>
              <a:t> with golden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8FC69C9-A45C-0D75-DAB4-4DB7A50E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68" y="4882475"/>
            <a:ext cx="3305636" cy="381053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1669136C-B848-926F-676D-2A2E144C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6" y="365125"/>
            <a:ext cx="2155808" cy="1325563"/>
          </a:xfrm>
        </p:spPr>
        <p:txBody>
          <a:bodyPr/>
          <a:lstStyle/>
          <a:p>
            <a:r>
              <a:rPr lang="en-US" altLang="zh-TW" dirty="0"/>
              <a:t>Wave analysis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BBDC4E7-F5D4-1660-DD9E-AAD37EE5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0337"/>
            <a:ext cx="12192000" cy="12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37F93-CAC2-E8A8-BCBA-71830413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1D885-2E93-0F8D-7FB4-3A521246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 week: </a:t>
            </a:r>
          </a:p>
          <a:p>
            <a:pPr lvl="1"/>
            <a:r>
              <a:rPr lang="en-US" altLang="zh-TW" dirty="0"/>
              <a:t>FIR engine throughput: 13 cycles</a:t>
            </a:r>
          </a:p>
          <a:p>
            <a:pPr lvl="1"/>
            <a:r>
              <a:rPr lang="en-US" altLang="zh-TW" dirty="0"/>
              <a:t>Actual caravel SOC throughput: 22 cycles</a:t>
            </a:r>
          </a:p>
          <a:p>
            <a:r>
              <a:rPr lang="en-US" altLang="zh-TW" dirty="0"/>
              <a:t>This week:</a:t>
            </a:r>
          </a:p>
          <a:p>
            <a:pPr lvl="1"/>
            <a:r>
              <a:rPr lang="en-US" altLang="zh-TW" dirty="0"/>
              <a:t>FIR engine throughput: 13 cycles</a:t>
            </a:r>
          </a:p>
          <a:p>
            <a:pPr lvl="1"/>
            <a:r>
              <a:rPr lang="en-US" altLang="zh-TW" dirty="0"/>
              <a:t>Actual caravel SOC throughput: 13 cycles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4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FFD34-1F4A-F28E-593F-9AC23617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Orignial</a:t>
            </a:r>
            <a:r>
              <a:rPr lang="zh-TW" altLang="en-US" dirty="0"/>
              <a:t> </a:t>
            </a:r>
            <a:r>
              <a:rPr lang="en-US" altLang="zh-TW" dirty="0"/>
              <a:t>code - 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EE466-23E7-755C-0068-242178CE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output Y from FIR engine</a:t>
            </a:r>
          </a:p>
          <a:p>
            <a:r>
              <a:rPr lang="en-US" altLang="zh-TW" dirty="0"/>
              <a:t>Store received Y at </a:t>
            </a:r>
            <a:r>
              <a:rPr lang="en-US" altLang="zh-TW" dirty="0" err="1"/>
              <a:t>outputsignal</a:t>
            </a:r>
            <a:r>
              <a:rPr lang="en-US" altLang="zh-TW" dirty="0"/>
              <a:t> array</a:t>
            </a:r>
          </a:p>
          <a:p>
            <a:r>
              <a:rPr lang="en-US" altLang="zh-TW" dirty="0"/>
              <a:t>Get next data</a:t>
            </a:r>
          </a:p>
          <a:p>
            <a:r>
              <a:rPr lang="en-US" altLang="zh-TW" dirty="0"/>
              <a:t>Put the next data X to FIR engine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6FF1C7-4995-30B6-6EF4-A9C88A81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4001294"/>
            <a:ext cx="533474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5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2F05B-1B73-B4ED-EE65-429DBDE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859"/>
          </a:xfrm>
        </p:spPr>
        <p:txBody>
          <a:bodyPr/>
          <a:lstStyle/>
          <a:p>
            <a:pPr algn="ctr"/>
            <a:r>
              <a:rPr lang="en-US" altLang="zh-TW" dirty="0"/>
              <a:t>Original code - RISCV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5F262-75A5-5D86-043C-312064F1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984"/>
            <a:ext cx="10515600" cy="4351338"/>
          </a:xfrm>
        </p:spPr>
        <p:txBody>
          <a:bodyPr/>
          <a:lstStyle/>
          <a:p>
            <a:r>
              <a:rPr lang="en-US" altLang="zh-TW" dirty="0" err="1"/>
              <a:t>Bne</a:t>
            </a:r>
            <a:r>
              <a:rPr lang="en-US" altLang="zh-TW" dirty="0"/>
              <a:t>: check t &lt; N – 1</a:t>
            </a:r>
          </a:p>
          <a:p>
            <a:r>
              <a:rPr lang="en-US" altLang="zh-TW" dirty="0"/>
              <a:t>Lw a2, 132(a3): </a:t>
            </a:r>
            <a:r>
              <a:rPr lang="en-US" altLang="zh-TW" dirty="0" err="1"/>
              <a:t>wb_read</a:t>
            </a:r>
            <a:endParaRPr lang="en-US" altLang="zh-TW" dirty="0"/>
          </a:p>
          <a:p>
            <a:r>
              <a:rPr lang="en-US" altLang="zh-TW" dirty="0"/>
              <a:t>Addi a4, a4, 4: </a:t>
            </a:r>
            <a:r>
              <a:rPr lang="en-US" altLang="zh-TW" dirty="0" err="1"/>
              <a:t>outputsignal</a:t>
            </a:r>
            <a:r>
              <a:rPr lang="en-US" altLang="zh-TW" dirty="0"/>
              <a:t> array offset</a:t>
            </a:r>
          </a:p>
          <a:p>
            <a:r>
              <a:rPr lang="en-US" altLang="zh-TW" dirty="0" err="1"/>
              <a:t>Sw</a:t>
            </a:r>
            <a:r>
              <a:rPr lang="en-US" altLang="zh-TW" dirty="0"/>
              <a:t> a2, -4 (a4): store value to </a:t>
            </a:r>
            <a:r>
              <a:rPr lang="en-US" altLang="zh-TW" dirty="0" err="1"/>
              <a:t>outputsinal</a:t>
            </a:r>
            <a:r>
              <a:rPr lang="en-US" altLang="zh-TW" dirty="0"/>
              <a:t> array</a:t>
            </a:r>
          </a:p>
          <a:p>
            <a:r>
              <a:rPr lang="en-US" altLang="zh-TW" dirty="0" err="1"/>
              <a:t>Sw</a:t>
            </a:r>
            <a:r>
              <a:rPr lang="en-US" altLang="zh-TW" dirty="0"/>
              <a:t> a5, 128(a3): </a:t>
            </a:r>
            <a:r>
              <a:rPr lang="en-US" altLang="zh-TW" dirty="0" err="1"/>
              <a:t>wb_write</a:t>
            </a:r>
            <a:endParaRPr lang="en-US" altLang="zh-TW" dirty="0"/>
          </a:p>
          <a:p>
            <a:r>
              <a:rPr lang="en-US" altLang="zh-TW" dirty="0"/>
              <a:t>We have load-use hazard at a2 =&gt; extra 9 cycles happens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42E15-4441-A5AD-6F97-6569198D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16" y="4456711"/>
            <a:ext cx="9647684" cy="230782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9FE99C1-44C1-58A7-6F2F-79B277804D48}"/>
              </a:ext>
            </a:extLst>
          </p:cNvPr>
          <p:cNvSpPr/>
          <p:nvPr/>
        </p:nvSpPr>
        <p:spPr>
          <a:xfrm>
            <a:off x="6732193" y="4645643"/>
            <a:ext cx="386626" cy="398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B853985-008F-AA34-5E24-DE9B2C6D0003}"/>
              </a:ext>
            </a:extLst>
          </p:cNvPr>
          <p:cNvSpPr/>
          <p:nvPr/>
        </p:nvSpPr>
        <p:spPr>
          <a:xfrm>
            <a:off x="6732193" y="5211723"/>
            <a:ext cx="386626" cy="398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3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E9317-8CAF-005D-F8EF-44EA5ED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Modified code - 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70C86-6ADD-224F-AEA4-6AC4C315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TW" dirty="0"/>
              <a:t>After reading output Y from FIR engine, store to temp register temporary</a:t>
            </a:r>
          </a:p>
          <a:p>
            <a:pPr lvl="1"/>
            <a:r>
              <a:rPr lang="zh-TW" altLang="en-US" dirty="0"/>
              <a:t>取消直接存入</a:t>
            </a:r>
            <a:r>
              <a:rPr lang="en-US" altLang="zh-TW" dirty="0"/>
              <a:t>array</a:t>
            </a:r>
          </a:p>
          <a:p>
            <a:r>
              <a:rPr lang="en-US" altLang="zh-TW" dirty="0"/>
              <a:t>Then, send next data to FIR engine</a:t>
            </a:r>
          </a:p>
          <a:p>
            <a:r>
              <a:rPr lang="en-US" altLang="zh-TW" dirty="0"/>
              <a:t>After sending next data, start store output Y to array</a:t>
            </a:r>
          </a:p>
          <a:p>
            <a:pPr lvl="1"/>
            <a:r>
              <a:rPr lang="en-US" altLang="zh-TW" dirty="0"/>
              <a:t>Do FIR engine and store output to array simultaneously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ADBB37-DEDD-28A3-B178-40CE7EC4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72" y="4518128"/>
            <a:ext cx="6534855" cy="19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28643-531B-99CE-A8C9-C835AAD2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5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Modified code - RISCV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959C3-327D-6D1E-D82C-8AC37FB6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41"/>
            <a:ext cx="10515600" cy="4351338"/>
          </a:xfrm>
        </p:spPr>
        <p:txBody>
          <a:bodyPr/>
          <a:lstStyle/>
          <a:p>
            <a:r>
              <a:rPr lang="en-US" altLang="zh-TW" dirty="0"/>
              <a:t>While fetching output Y from a2 (</a:t>
            </a:r>
            <a:r>
              <a:rPr lang="en-US" altLang="zh-TW" dirty="0" err="1"/>
              <a:t>lw</a:t>
            </a:r>
            <a:r>
              <a:rPr lang="en-US" altLang="zh-TW" dirty="0"/>
              <a:t> a2, 132(a3))</a:t>
            </a:r>
          </a:p>
          <a:p>
            <a:pPr marL="0" indent="0">
              <a:buNone/>
            </a:pPr>
            <a:r>
              <a:rPr lang="en-US" altLang="zh-TW" dirty="0"/>
              <a:t>   we can send X to engine first (</a:t>
            </a:r>
            <a:r>
              <a:rPr lang="en-US" altLang="zh-TW" dirty="0" err="1"/>
              <a:t>sw</a:t>
            </a:r>
            <a:r>
              <a:rPr lang="en-US" altLang="zh-TW" dirty="0"/>
              <a:t> a5, 128(a3))</a:t>
            </a:r>
          </a:p>
          <a:p>
            <a:pPr marL="0" indent="0">
              <a:buNone/>
            </a:pPr>
            <a:r>
              <a:rPr lang="en-US" altLang="zh-TW" dirty="0"/>
              <a:t>	a5 means t(data)</a:t>
            </a:r>
          </a:p>
          <a:p>
            <a:r>
              <a:rPr lang="en-US" altLang="zh-TW" dirty="0"/>
              <a:t>Notice that load-use hazard still exist, but the reordering make the two time-consuming tasks do together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39809D-0A96-C656-44AC-500C030F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60" y="3895339"/>
            <a:ext cx="9429792" cy="2504149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6F67C00-A1B3-4E8C-E6CC-2BBA38D518B1}"/>
              </a:ext>
            </a:extLst>
          </p:cNvPr>
          <p:cNvSpPr/>
          <p:nvPr/>
        </p:nvSpPr>
        <p:spPr>
          <a:xfrm>
            <a:off x="6038721" y="4124666"/>
            <a:ext cx="386626" cy="398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2ECCBC-B188-9C84-24DD-153EC06AD8B2}"/>
              </a:ext>
            </a:extLst>
          </p:cNvPr>
          <p:cNvSpPr/>
          <p:nvPr/>
        </p:nvSpPr>
        <p:spPr>
          <a:xfrm>
            <a:off x="6020311" y="4960239"/>
            <a:ext cx="386626" cy="398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7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F8552-ECBB-3C80-7204-5038AB4B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3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Modification in Verilog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AF870-C31D-7094-E31B-639D4FB3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36"/>
            <a:ext cx="10515600" cy="4351338"/>
          </a:xfrm>
        </p:spPr>
        <p:txBody>
          <a:bodyPr/>
          <a:lstStyle/>
          <a:p>
            <a:r>
              <a:rPr lang="en-US" altLang="zh-TW" dirty="0"/>
              <a:t>Add input buffer</a:t>
            </a:r>
          </a:p>
          <a:p>
            <a:pPr lvl="1"/>
            <a:r>
              <a:rPr lang="en-US" altLang="zh-TW" dirty="0"/>
              <a:t>When s-in handshake, the input X </a:t>
            </a:r>
          </a:p>
          <a:p>
            <a:pPr marL="457200" lvl="1" indent="0">
              <a:buNone/>
            </a:pPr>
            <a:r>
              <a:rPr lang="en-US" altLang="zh-TW" dirty="0"/>
              <a:t>   stores to buffer (temp) first</a:t>
            </a:r>
          </a:p>
          <a:p>
            <a:r>
              <a:rPr lang="en-US" altLang="zh-TW" dirty="0"/>
              <a:t>assign </a:t>
            </a:r>
            <a:r>
              <a:rPr lang="en-US" altLang="zh-TW" dirty="0" err="1"/>
              <a:t>data_Di</a:t>
            </a:r>
            <a:r>
              <a:rPr lang="en-US" altLang="zh-TW" dirty="0"/>
              <a:t> = (</a:t>
            </a:r>
            <a:r>
              <a:rPr lang="en-US" altLang="zh-TW" dirty="0" err="1"/>
              <a:t>init_addr_r</a:t>
            </a:r>
            <a:r>
              <a:rPr lang="en-US" altLang="zh-TW" dirty="0"/>
              <a:t> != 6'd44)?</a:t>
            </a:r>
          </a:p>
          <a:p>
            <a:pPr marL="0" indent="0">
              <a:buNone/>
            </a:pPr>
            <a:r>
              <a:rPr lang="en-US" altLang="zh-TW" dirty="0"/>
              <a:t>   0 : data_temp2_r;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BC6EDC-8772-5175-3BF1-3FF8BCC4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64" y="1742882"/>
            <a:ext cx="4529794" cy="47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62AFB-82A6-4CD5-37AB-31DCD777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6" y="365125"/>
            <a:ext cx="2155808" cy="1325563"/>
          </a:xfrm>
        </p:spPr>
        <p:txBody>
          <a:bodyPr/>
          <a:lstStyle/>
          <a:p>
            <a:r>
              <a:rPr lang="en-US" altLang="zh-TW" dirty="0"/>
              <a:t>Wave analysis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FC2233-15B5-9951-19F1-5791A847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3"/>
          <a:stretch/>
        </p:blipFill>
        <p:spPr>
          <a:xfrm>
            <a:off x="3989135" y="0"/>
            <a:ext cx="8202866" cy="6858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6DF42A7-404C-0668-59C2-906F318386C3}"/>
              </a:ext>
            </a:extLst>
          </p:cNvPr>
          <p:cNvSpPr/>
          <p:nvPr/>
        </p:nvSpPr>
        <p:spPr>
          <a:xfrm>
            <a:off x="7397841" y="23379"/>
            <a:ext cx="1385454" cy="341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E0A0D0C-DA10-E559-9394-4882C260B816}"/>
              </a:ext>
            </a:extLst>
          </p:cNvPr>
          <p:cNvCxnSpPr>
            <a:cxnSpLocks/>
          </p:cNvCxnSpPr>
          <p:nvPr/>
        </p:nvCxnSpPr>
        <p:spPr>
          <a:xfrm>
            <a:off x="6934711" y="4599709"/>
            <a:ext cx="204303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8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615B9-E5B5-0A0B-424D-FC2C87FC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937500-612500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325000</a:t>
            </a:r>
          </a:p>
          <a:p>
            <a:r>
              <a:rPr lang="en-US" altLang="zh-TW" dirty="0"/>
              <a:t>3250/250=13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7C1C11-97D5-9E5F-4539-CD432BF0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7" y="0"/>
            <a:ext cx="8181103" cy="6858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FB72393-A62B-E22A-7111-4044C1277FCF}"/>
              </a:ext>
            </a:extLst>
          </p:cNvPr>
          <p:cNvSpPr/>
          <p:nvPr/>
        </p:nvSpPr>
        <p:spPr>
          <a:xfrm>
            <a:off x="7408721" y="0"/>
            <a:ext cx="1385454" cy="341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C2BA480-BE2F-0476-9D25-876712EA7C2D}"/>
              </a:ext>
            </a:extLst>
          </p:cNvPr>
          <p:cNvSpPr txBox="1">
            <a:spLocks/>
          </p:cNvSpPr>
          <p:nvPr/>
        </p:nvSpPr>
        <p:spPr>
          <a:xfrm>
            <a:off x="937196" y="365125"/>
            <a:ext cx="215580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Wave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65628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506</TotalTime>
  <Words>304</Words>
  <Application>Microsoft Office PowerPoint</Application>
  <PresentationFormat>寬螢幕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Franklin Gothic Book</vt:lpstr>
      <vt:lpstr>裁剪</vt:lpstr>
      <vt:lpstr>Lab 4 report</vt:lpstr>
      <vt:lpstr>進展</vt:lpstr>
      <vt:lpstr>Orignial code - C</vt:lpstr>
      <vt:lpstr>Original code - RISCV</vt:lpstr>
      <vt:lpstr>Modified code - C</vt:lpstr>
      <vt:lpstr>Modified code - RISCV</vt:lpstr>
      <vt:lpstr>Modification in Verilog code</vt:lpstr>
      <vt:lpstr>Wave analysis</vt:lpstr>
      <vt:lpstr>PowerPoint 簡報</vt:lpstr>
      <vt:lpstr>Wave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品睿 陳</dc:creator>
  <cp:lastModifiedBy>品睿 陳</cp:lastModifiedBy>
  <cp:revision>1</cp:revision>
  <dcterms:created xsi:type="dcterms:W3CDTF">2024-11-27T15:28:20Z</dcterms:created>
  <dcterms:modified xsi:type="dcterms:W3CDTF">2024-11-28T11:00:23Z</dcterms:modified>
</cp:coreProperties>
</file>