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9"/>
  </p:notesMasterIdLst>
  <p:sldIdLst>
    <p:sldId id="259" r:id="rId3"/>
    <p:sldId id="364" r:id="rId4"/>
    <p:sldId id="390" r:id="rId5"/>
    <p:sldId id="365" r:id="rId6"/>
    <p:sldId id="378" r:id="rId7"/>
    <p:sldId id="380" r:id="rId8"/>
    <p:sldId id="384" r:id="rId9"/>
    <p:sldId id="381" r:id="rId10"/>
    <p:sldId id="382" r:id="rId11"/>
    <p:sldId id="383" r:id="rId12"/>
    <p:sldId id="386" r:id="rId13"/>
    <p:sldId id="387" r:id="rId14"/>
    <p:sldId id="385" r:id="rId15"/>
    <p:sldId id="379" r:id="rId16"/>
    <p:sldId id="388" r:id="rId17"/>
    <p:sldId id="38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E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3" autoAdjust="0"/>
    <p:restoredTop sz="94617"/>
  </p:normalViewPr>
  <p:slideViewPr>
    <p:cSldViewPr snapToGrid="0" snapToObjects="1">
      <p:cViewPr varScale="1">
        <p:scale>
          <a:sx n="94" d="100"/>
          <a:sy n="94" d="100"/>
        </p:scale>
        <p:origin x="86" y="96"/>
      </p:cViewPr>
      <p:guideLst/>
    </p:cSldViewPr>
  </p:slideViewPr>
  <p:notesTextViewPr>
    <p:cViewPr>
      <p:scale>
        <a:sx n="1" d="1"/>
        <a:sy n="1" d="1"/>
      </p:scale>
      <p:origin x="0" y="0"/>
    </p:cViewPr>
  </p:notesTextViewPr>
  <p:notesViewPr>
    <p:cSldViewPr snapToGrid="0" snapToObjects="1">
      <p:cViewPr varScale="1">
        <p:scale>
          <a:sx n="72" d="100"/>
          <a:sy n="72" d="100"/>
        </p:scale>
        <p:origin x="301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C38B47-C3B7-8443-A58D-8B22D7D22AE0}" type="datetimeFigureOut">
              <a:rPr lang="en-US" smtClean="0"/>
              <a:t>7/26/2023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B9DB7C-DA80-D140-B102-4BA8DF8B805A}" type="slidenum">
              <a:rPr lang="en-US" smtClean="0"/>
              <a:t>‹#›</a:t>
            </a:fld>
            <a:endParaRPr lang="en-US"/>
          </a:p>
        </p:txBody>
      </p:sp>
    </p:spTree>
    <p:extLst>
      <p:ext uri="{BB962C8B-B14F-4D97-AF65-F5344CB8AC3E}">
        <p14:creationId xmlns:p14="http://schemas.microsoft.com/office/powerpoint/2010/main" val="1114598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tags" Target="../tags/tag9.xml"/><Relationship Id="rId7" Type="http://schemas.openxmlformats.org/officeDocument/2006/relationships/image" Target="../media/image6.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5.png"/><Relationship Id="rId5" Type="http://schemas.openxmlformats.org/officeDocument/2006/relationships/slideMaster" Target="../slideMasters/slideMaster2.xml"/><Relationship Id="rId4"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1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13.xml"/><Relationship Id="rId4" Type="http://schemas.openxmlformats.org/officeDocument/2006/relationships/image" Target="../media/image8.jpe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tags" Target="../tags/tag14.xml"/><Relationship Id="rId4"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11.png"/><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2.xml"/><Relationship Id="rId1" Type="http://schemas.openxmlformats.org/officeDocument/2006/relationships/tags" Target="../tags/tag17.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2.xml"/><Relationship Id="rId1" Type="http://schemas.openxmlformats.org/officeDocument/2006/relationships/tags" Target="../tags/tag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2.xml"/><Relationship Id="rId1" Type="http://schemas.openxmlformats.org/officeDocument/2006/relationships/tags" Target="../tags/tag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3.png"/><Relationship Id="rId5" Type="http://schemas.openxmlformats.org/officeDocument/2006/relationships/slideMaster" Target="../slideMasters/slideMaster2.xml"/><Relationship Id="rId4" Type="http://schemas.openxmlformats.org/officeDocument/2006/relationships/tags" Target="../tags/tag23.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14.png"/><Relationship Id="rId5" Type="http://schemas.openxmlformats.org/officeDocument/2006/relationships/slideMaster" Target="../slideMasters/slideMaster2.xml"/><Relationship Id="rId4"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31.xml"/><Relationship Id="rId4" Type="http://schemas.openxmlformats.org/officeDocument/2006/relationships/image" Target="../media/image16.svg"/></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40.xml"/><Relationship Id="rId7" Type="http://schemas.openxmlformats.org/officeDocument/2006/relationships/slideMaster" Target="../slideMasters/slideMaster2.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image" Target="../media/image16.svg"/><Relationship Id="rId4" Type="http://schemas.openxmlformats.org/officeDocument/2006/relationships/tags" Target="../tags/tag41.xml"/><Relationship Id="rId9"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tags" Target="../tags/tag46.xml"/><Relationship Id="rId7" Type="http://schemas.openxmlformats.org/officeDocument/2006/relationships/image" Target="../media/image6.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5.png"/><Relationship Id="rId5" Type="http://schemas.openxmlformats.org/officeDocument/2006/relationships/slideMaster" Target="../slideMasters/slideMaster2.xml"/><Relationship Id="rId4" Type="http://schemas.openxmlformats.org/officeDocument/2006/relationships/tags" Target="../tags/tag47.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48.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49.xml"/><Relationship Id="rId4" Type="http://schemas.openxmlformats.org/officeDocument/2006/relationships/image" Target="../media/image8.jpe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tags" Target="../tags/tag50.xml"/><Relationship Id="rId4" Type="http://schemas.openxmlformats.org/officeDocument/2006/relationships/image" Target="../media/image10.png"/></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image" Target="../media/image11.png"/><Relationship Id="rId4" Type="http://schemas.openxmlformats.org/officeDocument/2006/relationships/image" Target="../media/image7.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2.xml"/><Relationship Id="rId1" Type="http://schemas.openxmlformats.org/officeDocument/2006/relationships/tags" Target="../tags/tag5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2.xml"/><Relationship Id="rId1" Type="http://schemas.openxmlformats.org/officeDocument/2006/relationships/tags" Target="../tags/tag5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1684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D942A-2955-944E-A818-09997064EFE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8B5476-F38B-F448-916C-CB695E0E63D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A8680B-A7D6-544A-8990-8E20AA24B0CD}"/>
              </a:ext>
            </a:extLst>
          </p:cNvPr>
          <p:cNvSpPr>
            <a:spLocks noGrp="1"/>
          </p:cNvSpPr>
          <p:nvPr>
            <p:ph type="dt" sz="half" idx="10"/>
          </p:nvPr>
        </p:nvSpPr>
        <p:spPr/>
        <p:txBody>
          <a:bodyPr/>
          <a:lstStyle/>
          <a:p>
            <a:fld id="{7A4E0488-0F40-9645-8EBB-4836F989A1A3}" type="datetimeFigureOut">
              <a:rPr lang="en-US" smtClean="0"/>
              <a:t>7/26/2023</a:t>
            </a:fld>
            <a:endParaRPr lang="en-US"/>
          </a:p>
        </p:txBody>
      </p:sp>
      <p:sp>
        <p:nvSpPr>
          <p:cNvPr id="5" name="Footer Placeholder 4">
            <a:extLst>
              <a:ext uri="{FF2B5EF4-FFF2-40B4-BE49-F238E27FC236}">
                <a16:creationId xmlns:a16="http://schemas.microsoft.com/office/drawing/2014/main" id="{8CBF6060-5E52-A24C-BA5D-0BE3DFF756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1C0B3-9B33-FA42-B493-4DC85736978E}"/>
              </a:ext>
            </a:extLst>
          </p:cNvPr>
          <p:cNvSpPr>
            <a:spLocks noGrp="1"/>
          </p:cNvSpPr>
          <p:nvPr>
            <p:ph type="sldNum" sz="quarter" idx="12"/>
          </p:nvPr>
        </p:nvSpPr>
        <p:spPr/>
        <p:txBody>
          <a:bodyPr/>
          <a:lstStyle/>
          <a:p>
            <a:fld id="{2B530AA7-3D07-5245-8320-C36F565BF27E}" type="slidenum">
              <a:rPr lang="en-US" smtClean="0"/>
              <a:t>‹#›</a:t>
            </a:fld>
            <a:endParaRPr lang="en-US"/>
          </a:p>
        </p:txBody>
      </p:sp>
    </p:spTree>
    <p:extLst>
      <p:ext uri="{BB962C8B-B14F-4D97-AF65-F5344CB8AC3E}">
        <p14:creationId xmlns:p14="http://schemas.microsoft.com/office/powerpoint/2010/main" val="597592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E993CE-2FF3-3F41-B739-1ECD861E34CB}"/>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A18EFA-F950-1C41-9867-1C85581CE4B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0D38F8-4CD1-2C4F-9031-C9DD7E08A996}"/>
              </a:ext>
            </a:extLst>
          </p:cNvPr>
          <p:cNvSpPr>
            <a:spLocks noGrp="1"/>
          </p:cNvSpPr>
          <p:nvPr>
            <p:ph type="dt" sz="half" idx="10"/>
          </p:nvPr>
        </p:nvSpPr>
        <p:spPr/>
        <p:txBody>
          <a:bodyPr/>
          <a:lstStyle/>
          <a:p>
            <a:fld id="{7A4E0488-0F40-9645-8EBB-4836F989A1A3}" type="datetimeFigureOut">
              <a:rPr lang="en-US" smtClean="0"/>
              <a:t>7/26/2023</a:t>
            </a:fld>
            <a:endParaRPr lang="en-US"/>
          </a:p>
        </p:txBody>
      </p:sp>
      <p:sp>
        <p:nvSpPr>
          <p:cNvPr id="5" name="Footer Placeholder 4">
            <a:extLst>
              <a:ext uri="{FF2B5EF4-FFF2-40B4-BE49-F238E27FC236}">
                <a16:creationId xmlns:a16="http://schemas.microsoft.com/office/drawing/2014/main" id="{85FFE493-8495-D742-BF4E-678CCA26D9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83F15-1DBF-5349-A615-321CE774ED81}"/>
              </a:ext>
            </a:extLst>
          </p:cNvPr>
          <p:cNvSpPr>
            <a:spLocks noGrp="1"/>
          </p:cNvSpPr>
          <p:nvPr>
            <p:ph type="sldNum" sz="quarter" idx="12"/>
          </p:nvPr>
        </p:nvSpPr>
        <p:spPr/>
        <p:txBody>
          <a:bodyPr/>
          <a:lstStyle/>
          <a:p>
            <a:fld id="{2B530AA7-3D07-5245-8320-C36F565BF27E}" type="slidenum">
              <a:rPr lang="en-US" smtClean="0"/>
              <a:t>‹#›</a:t>
            </a:fld>
            <a:endParaRPr lang="en-US"/>
          </a:p>
        </p:txBody>
      </p:sp>
    </p:spTree>
    <p:extLst>
      <p:ext uri="{BB962C8B-B14F-4D97-AF65-F5344CB8AC3E}">
        <p14:creationId xmlns:p14="http://schemas.microsoft.com/office/powerpoint/2010/main" val="2426240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A7D297B-DE10-A84D-B636-3028F48863F8}"/>
              </a:ext>
            </a:extLst>
          </p:cNvPr>
          <p:cNvGrpSpPr/>
          <p:nvPr userDrawn="1"/>
        </p:nvGrpSpPr>
        <p:grpSpPr>
          <a:xfrm>
            <a:off x="1" y="1246636"/>
            <a:ext cx="11735122" cy="4754113"/>
            <a:chOff x="-3182145" y="-5169663"/>
            <a:chExt cx="11799257" cy="4780095"/>
          </a:xfrm>
        </p:grpSpPr>
        <p:sp>
          <p:nvSpPr>
            <p:cNvPr id="2" name="Rectangle 1">
              <a:extLst>
                <a:ext uri="{FF2B5EF4-FFF2-40B4-BE49-F238E27FC236}">
                  <a16:creationId xmlns:a16="http://schemas.microsoft.com/office/drawing/2014/main" id="{5BA3680E-48F9-C94E-8BA7-80D6E42CF04F}"/>
                </a:ext>
              </a:extLst>
            </p:cNvPr>
            <p:cNvSpPr/>
            <p:nvPr userDrawn="1"/>
          </p:nvSpPr>
          <p:spPr>
            <a:xfrm>
              <a:off x="-3182145" y="-5169662"/>
              <a:ext cx="11780199" cy="4780094"/>
            </a:xfrm>
            <a:custGeom>
              <a:avLst/>
              <a:gdLst>
                <a:gd name="connsiteX0" fmla="*/ 0 w 10554495"/>
                <a:gd name="connsiteY0" fmla="*/ 0 h 3897360"/>
                <a:gd name="connsiteX1" fmla="*/ 10554495 w 10554495"/>
                <a:gd name="connsiteY1" fmla="*/ 0 h 3897360"/>
                <a:gd name="connsiteX2" fmla="*/ 10554495 w 10554495"/>
                <a:gd name="connsiteY2" fmla="*/ 3897360 h 3897360"/>
                <a:gd name="connsiteX3" fmla="*/ 0 w 10554495"/>
                <a:gd name="connsiteY3" fmla="*/ 3897360 h 3897360"/>
                <a:gd name="connsiteX4" fmla="*/ 0 w 10554495"/>
                <a:gd name="connsiteY4" fmla="*/ 0 h 3897360"/>
                <a:gd name="connsiteX0" fmla="*/ 0 w 11735595"/>
                <a:gd name="connsiteY0" fmla="*/ 0 h 3897360"/>
                <a:gd name="connsiteX1" fmla="*/ 11735595 w 11735595"/>
                <a:gd name="connsiteY1" fmla="*/ 38100 h 3897360"/>
                <a:gd name="connsiteX2" fmla="*/ 10554495 w 11735595"/>
                <a:gd name="connsiteY2" fmla="*/ 3897360 h 3897360"/>
                <a:gd name="connsiteX3" fmla="*/ 0 w 11735595"/>
                <a:gd name="connsiteY3" fmla="*/ 3897360 h 3897360"/>
                <a:gd name="connsiteX4" fmla="*/ 0 w 11735595"/>
                <a:gd name="connsiteY4" fmla="*/ 0 h 3897360"/>
                <a:gd name="connsiteX0" fmla="*/ 0 w 11735595"/>
                <a:gd name="connsiteY0" fmla="*/ 0 h 3897360"/>
                <a:gd name="connsiteX1" fmla="*/ 11735595 w 11735595"/>
                <a:gd name="connsiteY1" fmla="*/ 19050 h 3897360"/>
                <a:gd name="connsiteX2" fmla="*/ 10554495 w 11735595"/>
                <a:gd name="connsiteY2" fmla="*/ 3897360 h 3897360"/>
                <a:gd name="connsiteX3" fmla="*/ 0 w 11735595"/>
                <a:gd name="connsiteY3" fmla="*/ 3897360 h 3897360"/>
                <a:gd name="connsiteX4" fmla="*/ 0 w 11735595"/>
                <a:gd name="connsiteY4" fmla="*/ 0 h 3897360"/>
                <a:gd name="connsiteX0" fmla="*/ 0 w 11735595"/>
                <a:gd name="connsiteY0" fmla="*/ 0 h 3897360"/>
                <a:gd name="connsiteX1" fmla="*/ 11735595 w 11735595"/>
                <a:gd name="connsiteY1" fmla="*/ 19050 h 3897360"/>
                <a:gd name="connsiteX2" fmla="*/ 10376075 w 11735595"/>
                <a:gd name="connsiteY2" fmla="*/ 3860992 h 3897360"/>
                <a:gd name="connsiteX3" fmla="*/ 0 w 11735595"/>
                <a:gd name="connsiteY3" fmla="*/ 3897360 h 3897360"/>
                <a:gd name="connsiteX4" fmla="*/ 0 w 11735595"/>
                <a:gd name="connsiteY4" fmla="*/ 0 h 3897360"/>
                <a:gd name="connsiteX0" fmla="*/ 0 w 11735595"/>
                <a:gd name="connsiteY0" fmla="*/ 0 h 3924636"/>
                <a:gd name="connsiteX1" fmla="*/ 11735595 w 11735595"/>
                <a:gd name="connsiteY1" fmla="*/ 19050 h 3924636"/>
                <a:gd name="connsiteX2" fmla="*/ 10208807 w 11735595"/>
                <a:gd name="connsiteY2" fmla="*/ 3924636 h 3924636"/>
                <a:gd name="connsiteX3" fmla="*/ 0 w 11735595"/>
                <a:gd name="connsiteY3" fmla="*/ 3897360 h 3924636"/>
                <a:gd name="connsiteX4" fmla="*/ 0 w 11735595"/>
                <a:gd name="connsiteY4" fmla="*/ 0 h 3924636"/>
                <a:gd name="connsiteX0" fmla="*/ 0 w 11735595"/>
                <a:gd name="connsiteY0" fmla="*/ 0 h 3897360"/>
                <a:gd name="connsiteX1" fmla="*/ 11735595 w 11735595"/>
                <a:gd name="connsiteY1" fmla="*/ 19050 h 3897360"/>
                <a:gd name="connsiteX2" fmla="*/ 10041539 w 11735595"/>
                <a:gd name="connsiteY2" fmla="*/ 3697338 h 3897360"/>
                <a:gd name="connsiteX3" fmla="*/ 0 w 11735595"/>
                <a:gd name="connsiteY3" fmla="*/ 3897360 h 3897360"/>
                <a:gd name="connsiteX4" fmla="*/ 0 w 11735595"/>
                <a:gd name="connsiteY4" fmla="*/ 0 h 3897360"/>
                <a:gd name="connsiteX0" fmla="*/ 0 w 11735595"/>
                <a:gd name="connsiteY0" fmla="*/ 0 h 3897360"/>
                <a:gd name="connsiteX1" fmla="*/ 11735595 w 11735595"/>
                <a:gd name="connsiteY1" fmla="*/ 19050 h 3897360"/>
                <a:gd name="connsiteX2" fmla="*/ 10264563 w 11735595"/>
                <a:gd name="connsiteY2" fmla="*/ 3888268 h 3897360"/>
                <a:gd name="connsiteX3" fmla="*/ 0 w 11735595"/>
                <a:gd name="connsiteY3" fmla="*/ 3897360 h 3897360"/>
                <a:gd name="connsiteX4" fmla="*/ 0 w 11735595"/>
                <a:gd name="connsiteY4" fmla="*/ 0 h 3897360"/>
                <a:gd name="connsiteX0" fmla="*/ 0 w 11200336"/>
                <a:gd name="connsiteY0" fmla="*/ 0 h 3897360"/>
                <a:gd name="connsiteX1" fmla="*/ 11200336 w 11200336"/>
                <a:gd name="connsiteY1" fmla="*/ 82694 h 3897360"/>
                <a:gd name="connsiteX2" fmla="*/ 10264563 w 11200336"/>
                <a:gd name="connsiteY2" fmla="*/ 3888268 h 3897360"/>
                <a:gd name="connsiteX3" fmla="*/ 0 w 11200336"/>
                <a:gd name="connsiteY3" fmla="*/ 3897360 h 3897360"/>
                <a:gd name="connsiteX4" fmla="*/ 0 w 11200336"/>
                <a:gd name="connsiteY4" fmla="*/ 0 h 3897360"/>
                <a:gd name="connsiteX0" fmla="*/ 0 w 11780199"/>
                <a:gd name="connsiteY0" fmla="*/ 0 h 3897360"/>
                <a:gd name="connsiteX1" fmla="*/ 11780199 w 11780199"/>
                <a:gd name="connsiteY1" fmla="*/ 867 h 3897360"/>
                <a:gd name="connsiteX2" fmla="*/ 10264563 w 11780199"/>
                <a:gd name="connsiteY2" fmla="*/ 3888268 h 3897360"/>
                <a:gd name="connsiteX3" fmla="*/ 0 w 11780199"/>
                <a:gd name="connsiteY3" fmla="*/ 3897360 h 3897360"/>
                <a:gd name="connsiteX4" fmla="*/ 0 w 11780199"/>
                <a:gd name="connsiteY4" fmla="*/ 0 h 3897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0199" h="3897360">
                  <a:moveTo>
                    <a:pt x="0" y="0"/>
                  </a:moveTo>
                  <a:lnTo>
                    <a:pt x="11780199" y="867"/>
                  </a:lnTo>
                  <a:lnTo>
                    <a:pt x="10264563" y="3888268"/>
                  </a:lnTo>
                  <a:lnTo>
                    <a:pt x="0" y="389736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a:p>
          </p:txBody>
        </p:sp>
        <p:pic>
          <p:nvPicPr>
            <p:cNvPr id="29" name="Picture 28">
              <a:extLst>
                <a:ext uri="{FF2B5EF4-FFF2-40B4-BE49-F238E27FC236}">
                  <a16:creationId xmlns:a16="http://schemas.microsoft.com/office/drawing/2014/main" id="{AC59BDFE-3580-F349-8D96-F5979F88E547}"/>
                </a:ext>
              </a:extLst>
            </p:cNvPr>
            <p:cNvPicPr>
              <a:picLocks noChangeAspect="1"/>
            </p:cNvPicPr>
            <p:nvPr userDrawn="1"/>
          </p:nvPicPr>
          <p:blipFill rotWithShape="1">
            <a:blip r:embed="rId6" cstate="hqprint">
              <a:extLst>
                <a:ext uri="{28A0092B-C50C-407E-A947-70E740481C1C}">
                  <a14:useLocalDpi xmlns:a14="http://schemas.microsoft.com/office/drawing/2010/main"/>
                </a:ext>
              </a:extLst>
            </a:blip>
            <a:srcRect/>
            <a:stretch/>
          </p:blipFill>
          <p:spPr>
            <a:xfrm>
              <a:off x="-3182145" y="-5169663"/>
              <a:ext cx="11799257" cy="4780095"/>
            </a:xfrm>
            <a:prstGeom prst="rect">
              <a:avLst/>
            </a:prstGeom>
          </p:spPr>
        </p:pic>
      </p:grpSp>
      <p:sp>
        <p:nvSpPr>
          <p:cNvPr id="8" name="Text Placeholder 15"/>
          <p:cNvSpPr>
            <a:spLocks noGrp="1"/>
          </p:cNvSpPr>
          <p:nvPr>
            <p:ph type="body" sz="quarter" idx="10" hasCustomPrompt="1"/>
            <p:custDataLst>
              <p:tags r:id="rId1"/>
            </p:custDataLst>
          </p:nvPr>
        </p:nvSpPr>
        <p:spPr>
          <a:xfrm>
            <a:off x="456698" y="4526198"/>
            <a:ext cx="8141202" cy="731520"/>
          </a:xfrm>
        </p:spPr>
        <p:txBody>
          <a:bodyPr anchor="b">
            <a:normAutofit/>
          </a:bodyPr>
          <a:lstStyle>
            <a:lvl1pPr marL="0" indent="0" algn="l">
              <a:buNone/>
              <a:defRPr sz="2400" baseline="0">
                <a:solidFill>
                  <a:schemeClr val="bg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rPr lang="en-US"/>
              <a:t>Synopsys Customer Education Services</a:t>
            </a:r>
            <a:endParaRPr/>
          </a:p>
        </p:txBody>
      </p:sp>
      <p:sp>
        <p:nvSpPr>
          <p:cNvPr id="21" name="Subtitle 2"/>
          <p:cNvSpPr>
            <a:spLocks noGrp="1"/>
          </p:cNvSpPr>
          <p:nvPr>
            <p:ph type="subTitle" idx="1" hasCustomPrompt="1"/>
            <p:custDataLst>
              <p:tags r:id="rId2"/>
            </p:custDataLst>
          </p:nvPr>
        </p:nvSpPr>
        <p:spPr>
          <a:xfrm>
            <a:off x="456557" y="3522681"/>
            <a:ext cx="10417770" cy="990600"/>
          </a:xfrm>
        </p:spPr>
        <p:txBody>
          <a:bodyPr>
            <a:normAutofit/>
          </a:bodyPr>
          <a:lstStyle>
            <a:lvl1pPr marL="0" indent="0" algn="l">
              <a:buNone/>
              <a:defRPr sz="3200" b="0">
                <a:solidFill>
                  <a:schemeClr val="bg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t>
            </a:r>
            <a:r>
              <a:rPr lang="en-US"/>
              <a:t>Course Version</a:t>
            </a:r>
            <a:endParaRPr/>
          </a:p>
        </p:txBody>
      </p:sp>
      <p:sp>
        <p:nvSpPr>
          <p:cNvPr id="22" name="Title 1"/>
          <p:cNvSpPr>
            <a:spLocks noGrp="1"/>
          </p:cNvSpPr>
          <p:nvPr>
            <p:ph type="ctrTitle" hasCustomPrompt="1"/>
            <p:custDataLst>
              <p:tags r:id="rId3"/>
            </p:custDataLst>
          </p:nvPr>
        </p:nvSpPr>
        <p:spPr>
          <a:xfrm>
            <a:off x="456555" y="1687591"/>
            <a:ext cx="10763895" cy="1828800"/>
          </a:xfrm>
        </p:spPr>
        <p:txBody>
          <a:bodyPr anchor="b">
            <a:noAutofit/>
          </a:bodyPr>
          <a:lstStyle>
            <a:lvl1pPr algn="l">
              <a:defRPr sz="5000">
                <a:solidFill>
                  <a:schemeClr val="bg1"/>
                </a:solidFill>
                <a:effectLst/>
              </a:defRPr>
            </a:lvl1pPr>
          </a:lstStyle>
          <a:p>
            <a:r>
              <a:t>Click to Add </a:t>
            </a:r>
            <a:r>
              <a:rPr lang="en-US"/>
              <a:t>Course Name</a:t>
            </a:r>
            <a:endParaRPr/>
          </a:p>
        </p:txBody>
      </p:sp>
      <p:pic>
        <p:nvPicPr>
          <p:cNvPr id="10" name="Graphic 9">
            <a:extLst>
              <a:ext uri="{FF2B5EF4-FFF2-40B4-BE49-F238E27FC236}">
                <a16:creationId xmlns:a16="http://schemas.microsoft.com/office/drawing/2014/main" id="{9889C713-0D9F-4617-8B3E-E5631E10483A}"/>
              </a:ext>
            </a:extLst>
          </p:cNvPr>
          <p:cNvPicPr>
            <a:picLocks noChangeAspect="1"/>
          </p:cNvPicPr>
          <p:nvPr>
            <p:custDataLst>
              <p:tags r:id="rId4"/>
            </p:custDataLst>
          </p:nvPr>
        </p:nvPicPr>
        <p:blipFill>
          <a:blip r:embed="rId7">
            <a:extLst>
              <a:ext uri="{96DAC541-7B7A-43D3-8B79-37D633B846F1}">
                <asvg:svgBlip xmlns="" xmlns:asvg="http://schemas.microsoft.com/office/drawing/2016/SVG/main" r:embed="rId8"/>
              </a:ext>
            </a:extLst>
          </a:blip>
          <a:stretch>
            <a:fillRect/>
          </a:stretch>
        </p:blipFill>
        <p:spPr>
          <a:xfrm>
            <a:off x="9905927" y="453166"/>
            <a:ext cx="1829195" cy="584326"/>
          </a:xfrm>
          <a:prstGeom prst="rect">
            <a:avLst/>
          </a:prstGeom>
        </p:spPr>
      </p:pic>
    </p:spTree>
    <p:extLst>
      <p:ext uri="{BB962C8B-B14F-4D97-AF65-F5344CB8AC3E}">
        <p14:creationId xmlns:p14="http://schemas.microsoft.com/office/powerpoint/2010/main" val="591578463"/>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egal Disclosure NDA">
    <p:spTree>
      <p:nvGrpSpPr>
        <p:cNvPr id="1" name=""/>
        <p:cNvGrpSpPr/>
        <p:nvPr/>
      </p:nvGrpSpPr>
      <p:grpSpPr>
        <a:xfrm>
          <a:off x="0" y="0"/>
          <a:ext cx="0" cy="0"/>
          <a:chOff x="0" y="0"/>
          <a:chExt cx="0" cy="0"/>
        </a:xfrm>
      </p:grpSpPr>
      <p:sp>
        <p:nvSpPr>
          <p:cNvPr id="2" name="Content Placeholder 2"/>
          <p:cNvSpPr>
            <a:spLocks noGrp="1"/>
          </p:cNvSpPr>
          <p:nvPr>
            <p:custDataLst>
              <p:tags r:id="rId1"/>
            </p:custDataLst>
          </p:nvPr>
        </p:nvSpPr>
        <p:spPr>
          <a:xfrm>
            <a:off x="438150" y="463062"/>
            <a:ext cx="11315700" cy="5340349"/>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027113"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None/>
            </a:pPr>
            <a:r>
              <a:rPr sz="3200" b="1">
                <a:solidFill>
                  <a:schemeClr val="tx1"/>
                </a:solidFill>
              </a:rPr>
              <a:t>CONFIDENTIAL INFORMATION</a:t>
            </a:r>
          </a:p>
          <a:p>
            <a:pPr marL="0" indent="0">
              <a:buNone/>
            </a:pPr>
            <a:r>
              <a:rPr sz="2200">
                <a:solidFill>
                  <a:schemeClr val="tx1"/>
                </a:solidFill>
              </a:rPr>
              <a:t>The information contained in this presentation is the confidential and proprietary information of Synopsys. You are not permitted to disseminate or use any of </a:t>
            </a:r>
            <a:br>
              <a:rPr sz="2200">
                <a:solidFill>
                  <a:schemeClr val="tx1"/>
                </a:solidFill>
              </a:rPr>
            </a:br>
            <a:r>
              <a:rPr sz="2200">
                <a:solidFill>
                  <a:schemeClr val="tx1"/>
                </a:solidFill>
              </a:rPr>
              <a:t>the information provided to you in this presentation outside of Synopsys </a:t>
            </a:r>
            <a:br>
              <a:rPr sz="2200">
                <a:solidFill>
                  <a:schemeClr val="tx1"/>
                </a:solidFill>
              </a:rPr>
            </a:br>
            <a:r>
              <a:rPr sz="2200">
                <a:solidFill>
                  <a:schemeClr val="tx1"/>
                </a:solidFill>
              </a:rPr>
              <a:t>without prior written authorization. </a:t>
            </a:r>
          </a:p>
          <a:p>
            <a:pPr>
              <a:buNone/>
            </a:pPr>
            <a:r>
              <a:rPr>
                <a:solidFill>
                  <a:schemeClr val="tx1"/>
                </a:solidFill>
              </a:rPr>
              <a:t> </a:t>
            </a:r>
          </a:p>
          <a:p>
            <a:pPr>
              <a:buNone/>
            </a:pPr>
            <a:r>
              <a:rPr sz="3200" b="1">
                <a:solidFill>
                  <a:schemeClr val="tx1"/>
                </a:solidFill>
              </a:rPr>
              <a:t>IMPORTANT NOTICE</a:t>
            </a:r>
          </a:p>
          <a:p>
            <a:pPr marL="0" indent="0">
              <a:buNone/>
            </a:pPr>
            <a:r>
              <a:rPr sz="2200">
                <a:solidFill>
                  <a:schemeClr val="tx1"/>
                </a:solidFill>
              </a:rPr>
              <a:t>In the event information in this presentation reflects Synopsys’ future plans, such plans are as of the date of this presentation and are subject to change. Synopsys is not obligated to update this presentation or develop the products with the features and functionality discussed in this presentation. Additionally, Synopsys’ services and products may only be offered and purchased pursuant to an authorized quote and purchase order or a mutually agreed upon written contract with Synopsys.</a:t>
            </a:r>
          </a:p>
        </p:txBody>
      </p:sp>
    </p:spTree>
    <p:extLst>
      <p:ext uri="{BB962C8B-B14F-4D97-AF65-F5344CB8AC3E}">
        <p14:creationId xmlns:p14="http://schemas.microsoft.com/office/powerpoint/2010/main" val="1660099463"/>
      </p:ext>
    </p:extLst>
  </p:cSld>
  <p:clrMapOvr>
    <a:masterClrMapping/>
  </p:clrMapOvr>
  <p:extLst>
    <p:ext uri="{DCECCB84-F9BA-43D5-87BE-67443E8EF086}">
      <p15:sldGuideLst xmlns:p15="http://schemas.microsoft.com/office/powerpoint/2012/main">
        <p15:guide id="2" pos="7392">
          <p15:clr>
            <a:srgbClr val="5ACBF0"/>
          </p15:clr>
        </p15:guide>
        <p15:guide id="3" orient="horz" pos="3888">
          <p15:clr>
            <a:srgbClr val="5ACBF0"/>
          </p15:clr>
        </p15:guide>
        <p15:guide id="4" orient="horz" pos="372">
          <p15:clr>
            <a:srgbClr val="5ACBF0"/>
          </p15:clr>
        </p15:guide>
        <p15:guide id="5"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cop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5B211E6-87BE-4EC7-8E86-4064596A0E69}"/>
              </a:ext>
            </a:extLst>
          </p:cNvPr>
          <p:cNvSpPr>
            <a:spLocks noGrp="1"/>
          </p:cNvSpPr>
          <p:nvPr userDrawn="1">
            <p:ph type="body" sz="quarter" idx="10"/>
          </p:nvPr>
        </p:nvSpPr>
        <p:spPr>
          <a:xfrm>
            <a:off x="457200" y="1737754"/>
            <a:ext cx="11277922" cy="4663045"/>
          </a:xfrm>
        </p:spPr>
        <p:txBody>
          <a:bodyPr/>
          <a:lstStyle>
            <a:lvl1pPr marL="365760" indent="-365760">
              <a:spcBef>
                <a:spcPts val="600"/>
              </a:spcBef>
              <a:spcAft>
                <a:spcPts val="600"/>
              </a:spcAft>
              <a:defRPr/>
            </a:lvl1pPr>
            <a:lvl2pPr marL="640080" indent="-274320">
              <a:defRPr/>
            </a:lvl2pPr>
            <a:lvl3pPr marL="914400" indent="-274320">
              <a:defRPr/>
            </a:lvl3pPr>
            <a:lvl4pPr marL="1188720" indent="-274320">
              <a:defRPr/>
            </a:lvl4pPr>
          </a:lstStyle>
          <a:p>
            <a:pPr lvl="0"/>
            <a:r>
              <a:rPr lang="en-US"/>
              <a:t>Edit Master text styles</a:t>
            </a:r>
          </a:p>
          <a:p>
            <a:pPr lvl="1"/>
            <a:r>
              <a:rPr lang="en-US"/>
              <a:t>Second level</a:t>
            </a:r>
          </a:p>
          <a:p>
            <a:pPr lvl="2"/>
            <a:r>
              <a:rPr lang="en-US"/>
              <a:t>Third level</a:t>
            </a:r>
          </a:p>
          <a:p>
            <a:pPr lvl="3"/>
            <a:r>
              <a:rPr lang="en-US"/>
              <a:t>Fourth level</a:t>
            </a:r>
          </a:p>
        </p:txBody>
      </p:sp>
      <p:pic>
        <p:nvPicPr>
          <p:cNvPr id="10" name="Picture 9">
            <a:extLst>
              <a:ext uri="{FF2B5EF4-FFF2-40B4-BE49-F238E27FC236}">
                <a16:creationId xmlns:a16="http://schemas.microsoft.com/office/drawing/2014/main" id="{377B05DB-A977-4DFB-8026-0C01E80D3A1C}"/>
              </a:ext>
              <a:ext uri="{C183D7F6-B498-43B3-948B-1728B52AA6E4}">
                <adec:decorative xmlns="" xmlns:adec="http://schemas.microsoft.com/office/drawing/2017/decorative" val="1"/>
              </a:ext>
            </a:extLst>
          </p:cNvPr>
          <p:cNvPicPr>
            <a:picLocks noChangeAspect="1"/>
          </p:cNvPicPr>
          <p:nvPr userDrawn="1"/>
        </p:nvPicPr>
        <p:blipFill>
          <a:blip r:embed="rId3"/>
          <a:stretch>
            <a:fillRect/>
          </a:stretch>
        </p:blipFill>
        <p:spPr bwMode="ltGray">
          <a:xfrm>
            <a:off x="0" y="178203"/>
            <a:ext cx="5258534" cy="1095528"/>
          </a:xfrm>
          <a:prstGeom prst="rect">
            <a:avLst/>
          </a:prstGeom>
        </p:spPr>
      </p:pic>
      <p:sp>
        <p:nvSpPr>
          <p:cNvPr id="11" name="Title 4">
            <a:extLst>
              <a:ext uri="{FF2B5EF4-FFF2-40B4-BE49-F238E27FC236}">
                <a16:creationId xmlns:a16="http://schemas.microsoft.com/office/drawing/2014/main" id="{AA3CB389-48A5-49BB-A30B-013A5B53EFCD}"/>
              </a:ext>
            </a:extLst>
          </p:cNvPr>
          <p:cNvSpPr>
            <a:spLocks noGrp="1"/>
          </p:cNvSpPr>
          <p:nvPr>
            <p:ph type="title" hasCustomPrompt="1"/>
            <p:custDataLst>
              <p:tags r:id="rId1"/>
            </p:custDataLst>
          </p:nvPr>
        </p:nvSpPr>
        <p:spPr bwMode="gray">
          <a:xfrm>
            <a:off x="1498175" y="172006"/>
            <a:ext cx="3279102" cy="1087755"/>
          </a:xfrm>
          <a:no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normAutofit/>
          </a:bodyPr>
          <a:lstStyle>
            <a:lvl1pPr>
              <a:defRPr sz="3200" dirty="0">
                <a:solidFill>
                  <a:schemeClr val="lt1"/>
                </a:solidFill>
                <a:latin typeface="+mj-lt"/>
                <a:ea typeface="+mn-ea"/>
                <a:cs typeface="+mn-cs"/>
              </a:defRPr>
            </a:lvl1pPr>
          </a:lstStyle>
          <a:p>
            <a:pPr marL="0" lvl="0" defTabSz="457200"/>
            <a:r>
              <a:rPr lang="en-US"/>
              <a:t>Click to Add a Title</a:t>
            </a:r>
            <a:endParaRPr/>
          </a:p>
        </p:txBody>
      </p:sp>
    </p:spTree>
    <p:extLst>
      <p:ext uri="{BB962C8B-B14F-4D97-AF65-F5344CB8AC3E}">
        <p14:creationId xmlns:p14="http://schemas.microsoft.com/office/powerpoint/2010/main" val="1273583598"/>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cope with backgroun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1E873832-813A-459B-8A37-2E752C411F04}"/>
              </a:ext>
              <a:ext uri="{C183D7F6-B498-43B3-948B-1728B52AA6E4}">
                <adec:decorative xmlns="" xmlns:adec="http://schemas.microsoft.com/office/drawing/2017/decorative" val="1"/>
              </a:ext>
            </a:extLst>
          </p:cNvPr>
          <p:cNvPicPr>
            <a:picLocks noChangeAspect="1"/>
          </p:cNvPicPr>
          <p:nvPr userDrawn="1"/>
        </p:nvPicPr>
        <p:blipFill>
          <a:blip r:embed="rId3"/>
          <a:stretch>
            <a:fillRect/>
          </a:stretch>
        </p:blipFill>
        <p:spPr bwMode="ltGray">
          <a:xfrm>
            <a:off x="0" y="178203"/>
            <a:ext cx="5258534" cy="1095528"/>
          </a:xfrm>
          <a:prstGeom prst="rect">
            <a:avLst/>
          </a:prstGeom>
        </p:spPr>
      </p:pic>
      <p:pic>
        <p:nvPicPr>
          <p:cNvPr id="18" name="Picture 17">
            <a:extLst>
              <a:ext uri="{FF2B5EF4-FFF2-40B4-BE49-F238E27FC236}">
                <a16:creationId xmlns:a16="http://schemas.microsoft.com/office/drawing/2014/main" id="{F5F87E6C-9108-4445-AF14-EE92CFEB3452}"/>
              </a:ext>
            </a:extLst>
          </p:cNvPr>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0" y="1310092"/>
            <a:ext cx="12192000" cy="5217460"/>
          </a:xfrm>
          <a:prstGeom prst="rect">
            <a:avLst/>
          </a:prstGeom>
        </p:spPr>
      </p:pic>
      <p:sp>
        <p:nvSpPr>
          <p:cNvPr id="19" name="Text Placeholder 3">
            <a:extLst>
              <a:ext uri="{FF2B5EF4-FFF2-40B4-BE49-F238E27FC236}">
                <a16:creationId xmlns:a16="http://schemas.microsoft.com/office/drawing/2014/main" id="{F2E28495-B0B3-4070-BB83-3FB14AB729F0}"/>
              </a:ext>
            </a:extLst>
          </p:cNvPr>
          <p:cNvSpPr>
            <a:spLocks noGrp="1"/>
          </p:cNvSpPr>
          <p:nvPr>
            <p:ph type="body" sz="quarter" idx="10"/>
          </p:nvPr>
        </p:nvSpPr>
        <p:spPr>
          <a:xfrm>
            <a:off x="457200" y="1737755"/>
            <a:ext cx="11277922" cy="4430232"/>
          </a:xfrm>
          <a:solidFill>
            <a:schemeClr val="bg1">
              <a:alpha val="70000"/>
            </a:schemeClr>
          </a:solidFill>
        </p:spPr>
        <p:txBody>
          <a:bodyPr/>
          <a:lstStyle>
            <a:lvl1pPr marL="365760" indent="-365760">
              <a:spcBef>
                <a:spcPts val="600"/>
              </a:spcBef>
              <a:spcAft>
                <a:spcPts val="600"/>
              </a:spcAft>
              <a:defRPr/>
            </a:lvl1pPr>
            <a:lvl2pPr marL="640080" indent="-274320">
              <a:defRPr/>
            </a:lvl2pPr>
            <a:lvl3pPr marL="914400" indent="-274320">
              <a:defRPr/>
            </a:lvl3pPr>
            <a:lvl4pPr marL="1188720" indent="-274320">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20" name="Title 4">
            <a:extLst>
              <a:ext uri="{FF2B5EF4-FFF2-40B4-BE49-F238E27FC236}">
                <a16:creationId xmlns:a16="http://schemas.microsoft.com/office/drawing/2014/main" id="{BE7312B4-ABE7-4B7B-A96F-2CD31471F816}"/>
              </a:ext>
            </a:extLst>
          </p:cNvPr>
          <p:cNvSpPr>
            <a:spLocks noGrp="1"/>
          </p:cNvSpPr>
          <p:nvPr>
            <p:ph type="title" hasCustomPrompt="1"/>
            <p:custDataLst>
              <p:tags r:id="rId1"/>
            </p:custDataLst>
          </p:nvPr>
        </p:nvSpPr>
        <p:spPr bwMode="gray">
          <a:xfrm>
            <a:off x="1498175" y="178356"/>
            <a:ext cx="3279102" cy="1078992"/>
          </a:xfrm>
          <a:no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normAutofit/>
          </a:bodyPr>
          <a:lstStyle>
            <a:lvl1pPr>
              <a:defRPr sz="3200" dirty="0">
                <a:solidFill>
                  <a:schemeClr val="lt1"/>
                </a:solidFill>
                <a:latin typeface="+mj-lt"/>
                <a:ea typeface="+mn-ea"/>
                <a:cs typeface="+mn-cs"/>
              </a:defRPr>
            </a:lvl1pPr>
          </a:lstStyle>
          <a:p>
            <a:pPr marL="0" lvl="0" defTabSz="457200"/>
            <a:r>
              <a:rPr lang="en-US"/>
              <a:t>Click to Add a Title</a:t>
            </a:r>
            <a:endParaRPr/>
          </a:p>
        </p:txBody>
      </p:sp>
    </p:spTree>
    <p:extLst>
      <p:ext uri="{BB962C8B-B14F-4D97-AF65-F5344CB8AC3E}">
        <p14:creationId xmlns:p14="http://schemas.microsoft.com/office/powerpoint/2010/main" val="2001473022"/>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iz">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9ACD3E-DBDC-4D0E-A88F-26A04005602E}"/>
              </a:ext>
            </a:extLst>
          </p:cNvPr>
          <p:cNvPicPr>
            <a:picLocks noChangeAspect="1"/>
          </p:cNvPicPr>
          <p:nvPr userDrawn="1"/>
        </p:nvPicPr>
        <p:blipFill>
          <a:blip r:embed="rId3"/>
          <a:stretch>
            <a:fillRect/>
          </a:stretch>
        </p:blipFill>
        <p:spPr>
          <a:xfrm>
            <a:off x="0" y="182880"/>
            <a:ext cx="3748443" cy="1097280"/>
          </a:xfrm>
          <a:prstGeom prst="rect">
            <a:avLst/>
          </a:prstGeom>
        </p:spPr>
      </p:pic>
      <p:sp>
        <p:nvSpPr>
          <p:cNvPr id="4" name="Text Placeholder 3">
            <a:extLst>
              <a:ext uri="{FF2B5EF4-FFF2-40B4-BE49-F238E27FC236}">
                <a16:creationId xmlns:a16="http://schemas.microsoft.com/office/drawing/2014/main" id="{05B211E6-87BE-4EC7-8E86-4064596A0E69}"/>
              </a:ext>
            </a:extLst>
          </p:cNvPr>
          <p:cNvSpPr>
            <a:spLocks noGrp="1"/>
          </p:cNvSpPr>
          <p:nvPr>
            <p:ph type="body" sz="quarter" idx="10"/>
          </p:nvPr>
        </p:nvSpPr>
        <p:spPr>
          <a:xfrm>
            <a:off x="457200" y="1737754"/>
            <a:ext cx="11277922" cy="4663045"/>
          </a:xfrm>
        </p:spPr>
        <p:txBody>
          <a:bodyPr/>
          <a:lstStyle>
            <a:lvl1pPr marL="365760" indent="-365760">
              <a:spcBef>
                <a:spcPts val="600"/>
              </a:spcBef>
              <a:spcAft>
                <a:spcPts val="600"/>
              </a:spcAft>
              <a:defRPr/>
            </a:lvl1pPr>
            <a:lvl2pPr marL="640080" indent="-274320">
              <a:defRPr/>
            </a:lvl2pPr>
            <a:lvl3pPr marL="914400" indent="-274320">
              <a:defRPr/>
            </a:lvl3pPr>
            <a:lvl4pPr marL="1188720" indent="-274320">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41" name="Title 4">
            <a:extLst>
              <a:ext uri="{FF2B5EF4-FFF2-40B4-BE49-F238E27FC236}">
                <a16:creationId xmlns:a16="http://schemas.microsoft.com/office/drawing/2014/main" id="{D1F73CD5-AFE0-49A0-80CB-BDF8A7D1A0DC}"/>
              </a:ext>
            </a:extLst>
          </p:cNvPr>
          <p:cNvSpPr txBox="1">
            <a:spLocks/>
          </p:cNvSpPr>
          <p:nvPr userDrawn="1">
            <p:custDataLst>
              <p:tags r:id="rId1"/>
            </p:custDataLst>
          </p:nvPr>
        </p:nvSpPr>
        <p:spPr>
          <a:xfrm>
            <a:off x="1655492" y="226637"/>
            <a:ext cx="1422825" cy="1005840"/>
          </a:xfrm>
          <a:prstGeom prst="rect">
            <a:avLst/>
          </a:prstGeom>
          <a:no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horz" lIns="182880" tIns="45720" rIns="91440" bIns="45720" rtlCol="0" anchor="ctr">
            <a:normAutofit/>
          </a:bodyPr>
          <a:lstStyle>
            <a:lvl1pPr algn="l" defTabSz="914400" rtl="0" eaLnBrk="1" latinLnBrk="0" hangingPunct="1">
              <a:lnSpc>
                <a:spcPct val="100000"/>
              </a:lnSpc>
              <a:spcBef>
                <a:spcPct val="0"/>
              </a:spcBef>
              <a:buNone/>
              <a:defRPr sz="3200" b="0" kern="1200" dirty="0">
                <a:solidFill>
                  <a:schemeClr val="lt1"/>
                </a:solidFill>
                <a:latin typeface="+mj-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defTabSz="457200"/>
            <a:r>
              <a:rPr lang="en-US"/>
              <a:t>Quiz</a:t>
            </a:r>
          </a:p>
        </p:txBody>
      </p:sp>
      <p:pic>
        <p:nvPicPr>
          <p:cNvPr id="42" name="Picture 41" descr="Icon&#10;&#10;Description automatically generated">
            <a:extLst>
              <a:ext uri="{FF2B5EF4-FFF2-40B4-BE49-F238E27FC236}">
                <a16:creationId xmlns:a16="http://schemas.microsoft.com/office/drawing/2014/main" id="{DD38C84F-5193-4955-901F-6299B8236D9B}"/>
              </a:ext>
            </a:extLst>
          </p:cNvPr>
          <p:cNvPicPr>
            <a:picLocks noChangeAspect="1"/>
          </p:cNvPicPr>
          <p:nvPr userDrawn="1"/>
        </p:nvPicPr>
        <p:blipFill>
          <a:blip r:embed="rId4"/>
          <a:stretch>
            <a:fillRect/>
          </a:stretch>
        </p:blipFill>
        <p:spPr>
          <a:xfrm>
            <a:off x="553417" y="355597"/>
            <a:ext cx="896190" cy="816935"/>
          </a:xfrm>
          <a:prstGeom prst="rect">
            <a:avLst/>
          </a:prstGeom>
        </p:spPr>
      </p:pic>
    </p:spTree>
    <p:extLst>
      <p:ext uri="{BB962C8B-B14F-4D97-AF65-F5344CB8AC3E}">
        <p14:creationId xmlns:p14="http://schemas.microsoft.com/office/powerpoint/2010/main" val="2940200597"/>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bjectives en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144ACF8-D142-4EA6-904C-F3059944D168}"/>
              </a:ext>
              <a:ext uri="{C183D7F6-B498-43B3-948B-1728B52AA6E4}">
                <adec:decorative xmlns="" xmlns:adec="http://schemas.microsoft.com/office/drawing/2017/decorative" val="1"/>
              </a:ext>
            </a:extLst>
          </p:cNvPr>
          <p:cNvPicPr>
            <a:picLocks noChangeAspect="1"/>
          </p:cNvPicPr>
          <p:nvPr userDrawn="1"/>
        </p:nvPicPr>
        <p:blipFill>
          <a:blip r:embed="rId4"/>
          <a:stretch>
            <a:fillRect/>
          </a:stretch>
        </p:blipFill>
        <p:spPr bwMode="ltGray">
          <a:xfrm>
            <a:off x="0" y="178203"/>
            <a:ext cx="5258534" cy="1095528"/>
          </a:xfrm>
          <a:prstGeom prst="rect">
            <a:avLst/>
          </a:prstGeom>
        </p:spPr>
      </p:pic>
      <p:sp>
        <p:nvSpPr>
          <p:cNvPr id="4" name="Text Placeholder 3">
            <a:extLst>
              <a:ext uri="{FF2B5EF4-FFF2-40B4-BE49-F238E27FC236}">
                <a16:creationId xmlns:a16="http://schemas.microsoft.com/office/drawing/2014/main" id="{05B211E6-87BE-4EC7-8E86-4064596A0E69}"/>
              </a:ext>
            </a:extLst>
          </p:cNvPr>
          <p:cNvSpPr>
            <a:spLocks noGrp="1"/>
          </p:cNvSpPr>
          <p:nvPr userDrawn="1">
            <p:ph type="body" sz="quarter" idx="10"/>
          </p:nvPr>
        </p:nvSpPr>
        <p:spPr>
          <a:xfrm>
            <a:off x="457200" y="1737754"/>
            <a:ext cx="5638800" cy="4663045"/>
          </a:xfrm>
        </p:spPr>
        <p:txBody>
          <a:bodyPr/>
          <a:lstStyle>
            <a:lvl1pPr marL="365760" indent="-365760">
              <a:spcBef>
                <a:spcPts val="600"/>
              </a:spcBef>
              <a:spcAft>
                <a:spcPts val="600"/>
              </a:spcAft>
              <a:defRPr/>
            </a:lvl1pPr>
            <a:lvl2pPr marL="640080" indent="-274320">
              <a:defRPr/>
            </a:lvl2pPr>
            <a:lvl3pPr marL="914400" indent="-274320">
              <a:defRPr/>
            </a:lvl3pPr>
            <a:lvl4pPr marL="1188720" indent="-274320">
              <a:defRPr/>
            </a:lvl4pPr>
          </a:lstStyle>
          <a:p>
            <a:pPr lvl="0"/>
            <a:r>
              <a:rPr lang="en-US"/>
              <a:t>Edit Master text styles</a:t>
            </a:r>
          </a:p>
          <a:p>
            <a:pPr lvl="1"/>
            <a:r>
              <a:rPr lang="en-US"/>
              <a:t>Second level</a:t>
            </a:r>
          </a:p>
          <a:p>
            <a:pPr lvl="2"/>
            <a:r>
              <a:rPr lang="en-US"/>
              <a:t>Third level</a:t>
            </a:r>
          </a:p>
          <a:p>
            <a:pPr lvl="3"/>
            <a:r>
              <a:rPr lang="en-US"/>
              <a:t>Fourth level</a:t>
            </a:r>
          </a:p>
        </p:txBody>
      </p:sp>
      <p:pic>
        <p:nvPicPr>
          <p:cNvPr id="7" name="Picture 6">
            <a:extLst>
              <a:ext uri="{FF2B5EF4-FFF2-40B4-BE49-F238E27FC236}">
                <a16:creationId xmlns:a16="http://schemas.microsoft.com/office/drawing/2014/main" id="{20EB06D5-E8E9-40AF-A2B8-743D9359C9C2}"/>
              </a:ext>
            </a:extLst>
          </p:cNvPr>
          <p:cNvPicPr>
            <a:picLocks noChangeAspect="1"/>
          </p:cNvPicPr>
          <p:nvPr userDrawn="1"/>
        </p:nvPicPr>
        <p:blipFill>
          <a:blip r:embed="rId5"/>
          <a:stretch>
            <a:fillRect/>
          </a:stretch>
        </p:blipFill>
        <p:spPr>
          <a:xfrm>
            <a:off x="362164" y="259001"/>
            <a:ext cx="926672" cy="926672"/>
          </a:xfrm>
          <a:prstGeom prst="rect">
            <a:avLst/>
          </a:prstGeom>
        </p:spPr>
      </p:pic>
      <p:sp>
        <p:nvSpPr>
          <p:cNvPr id="9" name="Title 4">
            <a:extLst>
              <a:ext uri="{FF2B5EF4-FFF2-40B4-BE49-F238E27FC236}">
                <a16:creationId xmlns:a16="http://schemas.microsoft.com/office/drawing/2014/main" id="{7B3316A4-5E32-46E9-B90B-EE77B07D3533}"/>
              </a:ext>
            </a:extLst>
          </p:cNvPr>
          <p:cNvSpPr>
            <a:spLocks noGrp="1"/>
          </p:cNvSpPr>
          <p:nvPr userDrawn="1">
            <p:ph type="title" hasCustomPrompt="1"/>
            <p:custDataLst>
              <p:tags r:id="rId1"/>
            </p:custDataLst>
          </p:nvPr>
        </p:nvSpPr>
        <p:spPr bwMode="gray">
          <a:xfrm>
            <a:off x="1498175" y="182880"/>
            <a:ext cx="3279102" cy="1087755"/>
          </a:xfrm>
          <a:no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normAutofit/>
          </a:bodyPr>
          <a:lstStyle>
            <a:lvl1pPr>
              <a:defRPr sz="3200" dirty="0">
                <a:solidFill>
                  <a:schemeClr val="lt1"/>
                </a:solidFill>
                <a:latin typeface="+mj-lt"/>
                <a:ea typeface="+mn-ea"/>
                <a:cs typeface="+mn-cs"/>
              </a:defRPr>
            </a:lvl1pPr>
          </a:lstStyle>
          <a:p>
            <a:pPr marL="0" lvl="0" defTabSz="457200"/>
            <a:r>
              <a:rPr lang="en-US"/>
              <a:t>Click to Add a Title</a:t>
            </a:r>
            <a:endParaRPr/>
          </a:p>
        </p:txBody>
      </p:sp>
      <p:sp>
        <p:nvSpPr>
          <p:cNvPr id="8" name="ConStatement">
            <a:extLst>
              <a:ext uri="{FF2B5EF4-FFF2-40B4-BE49-F238E27FC236}">
                <a16:creationId xmlns:a16="http://schemas.microsoft.com/office/drawing/2014/main" id="{DF604FF0-2DB9-449C-BFEA-2BBAB8E5CAFB}"/>
              </a:ext>
            </a:extLst>
          </p:cNvPr>
          <p:cNvSpPr txBox="1"/>
          <p:nvPr userDrawn="1">
            <p:custDataLst>
              <p:tags r:id="rId2"/>
            </p:custDataLst>
          </p:nvPr>
        </p:nvSpPr>
        <p:spPr>
          <a:xfrm>
            <a:off x="4200525" y="6605464"/>
            <a:ext cx="3790950" cy="245794"/>
          </a:xfrm>
          <a:prstGeom prst="rect">
            <a:avLst/>
          </a:prstGeom>
          <a:solidFill>
            <a:schemeClr val="bg1"/>
          </a:solidFill>
        </p:spPr>
        <p:txBody>
          <a:bodyPr vert="horz" wrap="none" lIns="91440" tIns="45720" rIns="91440" bIns="45720" rtlCol="0" anchor="ctr">
            <a:noAutofit/>
          </a:bodyPr>
          <a:lstStyle/>
          <a:p>
            <a:pPr algn="ctr"/>
            <a:endParaRPr sz="800">
              <a:solidFill>
                <a:srgbClr val="7F7F7F"/>
              </a:solidFill>
              <a:latin typeface="Arial"/>
            </a:endParaRPr>
          </a:p>
        </p:txBody>
      </p:sp>
    </p:spTree>
    <p:extLst>
      <p:ext uri="{BB962C8B-B14F-4D97-AF65-F5344CB8AC3E}">
        <p14:creationId xmlns:p14="http://schemas.microsoft.com/office/powerpoint/2010/main" val="593994903"/>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C4FDD83-45EE-4570-BDB4-2BCC3000CD23}"/>
              </a:ext>
            </a:extLst>
          </p:cNvPr>
          <p:cNvPicPr>
            <a:picLocks noChangeAspect="1"/>
          </p:cNvPicPr>
          <p:nvPr userDrawn="1"/>
        </p:nvPicPr>
        <p:blipFill>
          <a:blip r:embed="rId3"/>
          <a:stretch>
            <a:fillRect/>
          </a:stretch>
        </p:blipFill>
        <p:spPr>
          <a:xfrm>
            <a:off x="1" y="183401"/>
            <a:ext cx="11995149" cy="713232"/>
          </a:xfrm>
          <a:prstGeom prst="rect">
            <a:avLst/>
          </a:prstGeom>
        </p:spPr>
      </p:pic>
      <p:sp>
        <p:nvSpPr>
          <p:cNvPr id="5" name="Title 4">
            <a:extLst>
              <a:ext uri="{FF2B5EF4-FFF2-40B4-BE49-F238E27FC236}">
                <a16:creationId xmlns:a16="http://schemas.microsoft.com/office/drawing/2014/main" id="{13AB35E0-AD47-4AD2-A594-DF7D8B2173E4}"/>
              </a:ext>
            </a:extLst>
          </p:cNvPr>
          <p:cNvSpPr>
            <a:spLocks noGrp="1"/>
          </p:cNvSpPr>
          <p:nvPr userDrawn="1">
            <p:ph type="title" hasCustomPrompt="1"/>
            <p:custDataLst>
              <p:tags r:id="rId1"/>
            </p:custDataLst>
          </p:nvPr>
        </p:nvSpPr>
        <p:spPr>
          <a:xfrm>
            <a:off x="-1" y="183402"/>
            <a:ext cx="11612880" cy="704088"/>
          </a:xfrm>
          <a:no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normAutofit/>
          </a:bodyPr>
          <a:lstStyle>
            <a:lvl1pPr>
              <a:defRPr sz="3200" dirty="0">
                <a:solidFill>
                  <a:schemeClr val="lt1"/>
                </a:solidFill>
                <a:latin typeface="+mj-lt"/>
                <a:ea typeface="+mn-ea"/>
                <a:cs typeface="+mn-cs"/>
              </a:defRPr>
            </a:lvl1pPr>
          </a:lstStyle>
          <a:p>
            <a:pPr marL="0" lvl="0" defTabSz="457200"/>
            <a:r>
              <a:rPr lang="en-US"/>
              <a:t>Click to Add a Title</a:t>
            </a:r>
            <a:endParaRPr/>
          </a:p>
        </p:txBody>
      </p:sp>
      <p:sp>
        <p:nvSpPr>
          <p:cNvPr id="4" name="Text Placeholder 3">
            <a:extLst>
              <a:ext uri="{FF2B5EF4-FFF2-40B4-BE49-F238E27FC236}">
                <a16:creationId xmlns:a16="http://schemas.microsoft.com/office/drawing/2014/main" id="{05B211E6-87BE-4EC7-8E86-4064596A0E69}"/>
              </a:ext>
            </a:extLst>
          </p:cNvPr>
          <p:cNvSpPr>
            <a:spLocks noGrp="1"/>
          </p:cNvSpPr>
          <p:nvPr userDrawn="1">
            <p:ph type="body" sz="quarter" idx="10"/>
          </p:nvPr>
        </p:nvSpPr>
        <p:spPr>
          <a:xfrm>
            <a:off x="457200" y="1188720"/>
            <a:ext cx="11277922" cy="5185186"/>
          </a:xfrm>
        </p:spPr>
        <p:txBody>
          <a:bodyPr/>
          <a:lstStyle>
            <a:lvl1pPr marL="365760" indent="-365760">
              <a:spcBef>
                <a:spcPts val="600"/>
              </a:spcBef>
              <a:spcAft>
                <a:spcPts val="600"/>
              </a:spcAft>
              <a:defRPr/>
            </a:lvl1pPr>
            <a:lvl2pPr marL="640080" indent="-274320">
              <a:defRPr/>
            </a:lvl2pPr>
            <a:lvl3pPr marL="914400" indent="-274320">
              <a:defRPr/>
            </a:lvl3pPr>
            <a:lvl4pPr marL="1188720" indent="-274320">
              <a:defRPr/>
            </a:lvl4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08933862"/>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561280-4D33-451D-A498-69BD4915C628}"/>
              </a:ext>
            </a:extLst>
          </p:cNvPr>
          <p:cNvPicPr>
            <a:picLocks noChangeAspect="1"/>
          </p:cNvPicPr>
          <p:nvPr userDrawn="1"/>
        </p:nvPicPr>
        <p:blipFill>
          <a:blip r:embed="rId3"/>
          <a:stretch>
            <a:fillRect/>
          </a:stretch>
        </p:blipFill>
        <p:spPr>
          <a:xfrm>
            <a:off x="1" y="183401"/>
            <a:ext cx="11995149" cy="713232"/>
          </a:xfrm>
          <a:prstGeom prst="rect">
            <a:avLst/>
          </a:prstGeom>
        </p:spPr>
      </p:pic>
      <p:sp>
        <p:nvSpPr>
          <p:cNvPr id="3" name="Title 2">
            <a:extLst>
              <a:ext uri="{FF2B5EF4-FFF2-40B4-BE49-F238E27FC236}">
                <a16:creationId xmlns:a16="http://schemas.microsoft.com/office/drawing/2014/main" id="{3E70CAF9-E820-418F-A14D-F56F01578AF6}"/>
              </a:ext>
            </a:extLst>
          </p:cNvPr>
          <p:cNvSpPr>
            <a:spLocks noGrp="1"/>
          </p:cNvSpPr>
          <p:nvPr>
            <p:ph type="title" hasCustomPrompt="1"/>
            <p:custDataLst>
              <p:tags r:id="rId1"/>
            </p:custDataLst>
          </p:nvPr>
        </p:nvSpPr>
        <p:spPr>
          <a:xfrm>
            <a:off x="0" y="183401"/>
            <a:ext cx="11612880" cy="704088"/>
          </a:xfrm>
          <a:noFill/>
          <a:ln>
            <a:noFill/>
          </a:ln>
        </p:spPr>
        <p:style>
          <a:lnRef idx="2">
            <a:schemeClr val="accent1">
              <a:shade val="50000"/>
            </a:schemeClr>
          </a:lnRef>
          <a:fillRef idx="1">
            <a:schemeClr val="accent1"/>
          </a:fillRef>
          <a:effectRef idx="0">
            <a:schemeClr val="accent1"/>
          </a:effectRef>
          <a:fontRef idx="minor">
            <a:schemeClr val="lt1"/>
          </a:fontRef>
        </p:style>
        <p:txBody>
          <a:bodyPr vert="horz" lIns="457200" tIns="45720" rIns="91440" bIns="45720" rtlCol="0" anchor="ctr">
            <a:normAutofit/>
          </a:bodyPr>
          <a:lstStyle>
            <a:lvl1pPr>
              <a:defRPr dirty="0">
                <a:latin typeface="+mj-lt"/>
              </a:defRPr>
            </a:lvl1pPr>
          </a:lstStyle>
          <a:p>
            <a:pPr marL="0" lvl="0" defTabSz="457200"/>
            <a:r>
              <a:t>Click to Add a Title</a:t>
            </a:r>
          </a:p>
        </p:txBody>
      </p:sp>
    </p:spTree>
    <p:extLst>
      <p:ext uri="{BB962C8B-B14F-4D97-AF65-F5344CB8AC3E}">
        <p14:creationId xmlns:p14="http://schemas.microsoft.com/office/powerpoint/2010/main" val="3705485085"/>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3888">
          <p15:clr>
            <a:srgbClr val="5ACBF0"/>
          </p15:clr>
        </p15:guide>
        <p15:guide id="4" orient="horz" pos="720">
          <p15:clr>
            <a:srgbClr val="5ACBF0"/>
          </p15:clr>
        </p15:guide>
        <p15:guide id="5" orient="horz" pos="115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8AE70-EBEF-4547-B2CB-6F6655606C63}"/>
              </a:ext>
            </a:extLst>
          </p:cNvPr>
          <p:cNvSpPr>
            <a:spLocks noGrp="1"/>
          </p:cNvSpPr>
          <p:nvPr>
            <p:ph type="title"/>
          </p:nvPr>
        </p:nvSpPr>
        <p:spPr>
          <a:xfrm>
            <a:off x="838200" y="84389"/>
            <a:ext cx="10515600" cy="886884"/>
          </a:xfrm>
          <a:prstGeom prst="rect">
            <a:avLst/>
          </a:prstGeom>
        </p:spPr>
        <p:txBody>
          <a:bodyPr>
            <a:normAutofit/>
          </a:bodyPr>
          <a:lstStyle>
            <a:lvl1pPr>
              <a:defRPr sz="3200">
                <a:latin typeface="+mn-lt"/>
              </a:defRPr>
            </a:lvl1pPr>
          </a:lstStyle>
          <a:p>
            <a:r>
              <a:rPr lang="en-US" dirty="0"/>
              <a:t>Click to edit Master title </a:t>
            </a:r>
            <a:r>
              <a:rPr lang="en-US" dirty="0" smtClean="0"/>
              <a:t>style</a:t>
            </a:r>
            <a:endParaRPr lang="en-US" dirty="0"/>
          </a:p>
        </p:txBody>
      </p:sp>
      <p:sp>
        <p:nvSpPr>
          <p:cNvPr id="3" name="Content Placeholder 2">
            <a:extLst>
              <a:ext uri="{FF2B5EF4-FFF2-40B4-BE49-F238E27FC236}">
                <a16:creationId xmlns:a16="http://schemas.microsoft.com/office/drawing/2014/main" id="{3C02DF6D-402D-6A49-A2CF-08E30EA7E8FD}"/>
              </a:ext>
            </a:extLst>
          </p:cNvPr>
          <p:cNvSpPr>
            <a:spLocks noGrp="1"/>
          </p:cNvSpPr>
          <p:nvPr>
            <p:ph idx="1"/>
          </p:nvPr>
        </p:nvSpPr>
        <p:spPr>
          <a:xfrm>
            <a:off x="838200" y="1159435"/>
            <a:ext cx="10515600" cy="5008753"/>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6646E0-EE47-974C-9339-7E412950E2A0}"/>
              </a:ext>
            </a:extLst>
          </p:cNvPr>
          <p:cNvSpPr>
            <a:spLocks noGrp="1"/>
          </p:cNvSpPr>
          <p:nvPr>
            <p:ph type="dt" sz="half" idx="10"/>
          </p:nvPr>
        </p:nvSpPr>
        <p:spPr/>
        <p:txBody>
          <a:bodyPr/>
          <a:lstStyle/>
          <a:p>
            <a:fld id="{7A4E0488-0F40-9645-8EBB-4836F989A1A3}" type="datetimeFigureOut">
              <a:rPr lang="en-US" smtClean="0"/>
              <a:t>7/26/2023</a:t>
            </a:fld>
            <a:endParaRPr lang="en-US"/>
          </a:p>
        </p:txBody>
      </p:sp>
      <p:sp>
        <p:nvSpPr>
          <p:cNvPr id="5" name="Footer Placeholder 4">
            <a:extLst>
              <a:ext uri="{FF2B5EF4-FFF2-40B4-BE49-F238E27FC236}">
                <a16:creationId xmlns:a16="http://schemas.microsoft.com/office/drawing/2014/main" id="{98DC6399-4955-AB4E-B8FA-D7A41E5829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EFFA7C-990A-784F-85C7-7642EF621EAF}"/>
              </a:ext>
            </a:extLst>
          </p:cNvPr>
          <p:cNvSpPr>
            <a:spLocks noGrp="1"/>
          </p:cNvSpPr>
          <p:nvPr>
            <p:ph type="sldNum" sz="quarter" idx="12"/>
          </p:nvPr>
        </p:nvSpPr>
        <p:spPr/>
        <p:txBody>
          <a:bodyPr/>
          <a:lstStyle/>
          <a:p>
            <a:fld id="{2B530AA7-3D07-5245-8320-C36F565BF27E}" type="slidenum">
              <a:rPr lang="en-US" smtClean="0"/>
              <a:t>‹#›</a:t>
            </a:fld>
            <a:endParaRPr lang="en-US"/>
          </a:p>
        </p:txBody>
      </p:sp>
    </p:spTree>
    <p:extLst>
      <p:ext uri="{BB962C8B-B14F-4D97-AF65-F5344CB8AC3E}">
        <p14:creationId xmlns:p14="http://schemas.microsoft.com/office/powerpoint/2010/main" val="34155060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51924-A24A-489C-BBC3-DABEE7760686}"/>
              </a:ext>
            </a:extLst>
          </p:cNvPr>
          <p:cNvPicPr>
            <a:picLocks noChangeAspect="1"/>
          </p:cNvPicPr>
          <p:nvPr userDrawn="1"/>
        </p:nvPicPr>
        <p:blipFill>
          <a:blip r:embed="rId3"/>
          <a:stretch>
            <a:fillRect/>
          </a:stretch>
        </p:blipFill>
        <p:spPr>
          <a:xfrm>
            <a:off x="1" y="183401"/>
            <a:ext cx="11995149" cy="713232"/>
          </a:xfrm>
          <a:prstGeom prst="rect">
            <a:avLst/>
          </a:prstGeom>
        </p:spPr>
      </p:pic>
      <p:sp>
        <p:nvSpPr>
          <p:cNvPr id="2" name="Title 1"/>
          <p:cNvSpPr>
            <a:spLocks noGrp="1"/>
          </p:cNvSpPr>
          <p:nvPr>
            <p:ph type="title" hasCustomPrompt="1"/>
            <p:custDataLst>
              <p:tags r:id="rId1"/>
            </p:custDataLst>
          </p:nvPr>
        </p:nvSpPr>
        <p:spPr>
          <a:xfrm>
            <a:off x="0" y="183402"/>
            <a:ext cx="11615351" cy="704088"/>
          </a:xfrm>
          <a:noFill/>
          <a:ln>
            <a:noFill/>
          </a:ln>
        </p:spPr>
        <p:style>
          <a:lnRef idx="2">
            <a:schemeClr val="accent1">
              <a:shade val="50000"/>
            </a:schemeClr>
          </a:lnRef>
          <a:fillRef idx="1">
            <a:schemeClr val="accent1"/>
          </a:fillRef>
          <a:effectRef idx="0">
            <a:schemeClr val="accent1"/>
          </a:effectRef>
          <a:fontRef idx="minor">
            <a:schemeClr val="lt1"/>
          </a:fontRef>
        </p:style>
        <p:txBody>
          <a:bodyPr vert="horz" lIns="457200" tIns="45720" rIns="91440" bIns="45720" rtlCol="0" anchor="ctr">
            <a:normAutofit/>
          </a:bodyPr>
          <a:lstStyle>
            <a:lvl1pPr>
              <a:defRPr dirty="0">
                <a:solidFill>
                  <a:schemeClr val="lt1"/>
                </a:solidFill>
                <a:ea typeface="+mn-ea"/>
                <a:cs typeface="+mn-cs"/>
              </a:defRPr>
            </a:lvl1pPr>
          </a:lstStyle>
          <a:p>
            <a:pPr marL="0" lvl="0" defTabSz="457200"/>
            <a:r>
              <a:t>Click to Add a Title</a:t>
            </a:r>
          </a:p>
        </p:txBody>
      </p:sp>
      <p:sp>
        <p:nvSpPr>
          <p:cNvPr id="9" name="Text Placeholder 8">
            <a:extLst>
              <a:ext uri="{FF2B5EF4-FFF2-40B4-BE49-F238E27FC236}">
                <a16:creationId xmlns:a16="http://schemas.microsoft.com/office/drawing/2014/main" id="{E9214336-643F-45BB-8453-2539A84E7CFF}"/>
              </a:ext>
            </a:extLst>
          </p:cNvPr>
          <p:cNvSpPr>
            <a:spLocks noGrp="1"/>
          </p:cNvSpPr>
          <p:nvPr userDrawn="1">
            <p:ph type="body" sz="quarter" idx="13"/>
          </p:nvPr>
        </p:nvSpPr>
        <p:spPr>
          <a:xfrm>
            <a:off x="457200" y="1188720"/>
            <a:ext cx="5524500" cy="5238974"/>
          </a:xfrm>
        </p:spPr>
        <p:txBody>
          <a:bodyPr/>
          <a:lstStyle>
            <a:lvl1pPr>
              <a:spcBef>
                <a:spcPts val="600"/>
              </a:spcBef>
              <a:spcAft>
                <a:spcPts val="600"/>
              </a:spcAft>
              <a:defRPr/>
            </a:lvl1pPr>
          </a:lstStyle>
          <a:p>
            <a:pPr lvl="0"/>
            <a:r>
              <a:rPr lang="en-US"/>
              <a:t>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88639FF6-ED59-4B79-AD58-17FB714FC4D6}"/>
              </a:ext>
            </a:extLst>
          </p:cNvPr>
          <p:cNvSpPr>
            <a:spLocks noGrp="1"/>
          </p:cNvSpPr>
          <p:nvPr userDrawn="1">
            <p:ph type="body" sz="quarter" idx="14"/>
          </p:nvPr>
        </p:nvSpPr>
        <p:spPr>
          <a:xfrm>
            <a:off x="6210300" y="1188720"/>
            <a:ext cx="5524500" cy="5238974"/>
          </a:xfrm>
        </p:spPr>
        <p:txBody>
          <a:bodyPr/>
          <a:lstStyle>
            <a:lvl1pPr>
              <a:spcBef>
                <a:spcPts val="600"/>
              </a:spcBef>
              <a:spcAft>
                <a:spcPts val="600"/>
              </a:spcAft>
              <a:defRPr lang="en-US" sz="2400" kern="1200" baseline="0" smtClean="0">
                <a:solidFill>
                  <a:schemeClr val="tx1"/>
                </a:solidFill>
                <a:latin typeface="+mn-lt"/>
                <a:ea typeface="+mn-ea"/>
                <a:cs typeface="+mn-cs"/>
              </a:defRPr>
            </a:lvl1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730475803"/>
      </p:ext>
    </p:extLst>
  </p:cSld>
  <p:clrMapOvr>
    <a:masterClrMapping/>
  </p:clrMapOvr>
  <p:extLst>
    <p:ext uri="{DCECCB84-F9BA-43D5-87BE-67443E8EF086}">
      <p15:sldGuideLst xmlns:p15="http://schemas.microsoft.com/office/powerpoint/2012/main">
        <p15:guide id="3" orient="horz" pos="1152">
          <p15:clr>
            <a:srgbClr val="5ACBF0"/>
          </p15:clr>
        </p15:guide>
        <p15:guide id="4" orient="horz" pos="720">
          <p15:clr>
            <a:srgbClr val="5ACBF0"/>
          </p15:clr>
        </p15:guide>
        <p15:guide id="5" orient="horz" pos="3888">
          <p15:clr>
            <a:srgbClr val="5ACBF0"/>
          </p15:clr>
        </p15:guide>
        <p15:guide id="6" pos="7392">
          <p15:clr>
            <a:srgbClr val="5ACBF0"/>
          </p15:clr>
        </p15:guide>
        <p15:guide id="7"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4694457"/>
      </p:ext>
    </p:extLst>
  </p:cSld>
  <p:clrMapOvr>
    <a:masterClrMapping/>
  </p:clrMapOvr>
  <p:extLst>
    <p:ext uri="{DCECCB84-F9BA-43D5-87BE-67443E8EF086}">
      <p15:sldGuideLst xmlns:p15="http://schemas.microsoft.com/office/powerpoint/2012/main">
        <p15:guide id="4" orient="horz" pos="372">
          <p15:clr>
            <a:srgbClr val="5ACBF0"/>
          </p15:clr>
        </p15:guide>
        <p15:guide id="5" orient="horz" pos="3888">
          <p15:clr>
            <a:srgbClr val="5ACBF0"/>
          </p15:clr>
        </p15:guide>
        <p15:guide id="6" pos="288">
          <p15:clr>
            <a:srgbClr val="5ACBF0"/>
          </p15:clr>
        </p15:guide>
        <p15:guide id="7" pos="7392">
          <p15:clr>
            <a:srgbClr val="5ACBF0"/>
          </p15:clr>
        </p15:guide>
        <p15:guide id="8" orient="horz" pos="115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58714D-2663-4B45-8812-F81E64B5B065}"/>
              </a:ext>
            </a:extLst>
          </p:cNvPr>
          <p:cNvSpPr/>
          <p:nvPr>
            <p:custDataLst>
              <p:tags r:id="rId1"/>
            </p:custDataLst>
          </p:nvPr>
        </p:nvSpPr>
        <p:spPr>
          <a:xfrm>
            <a:off x="0" y="921262"/>
            <a:ext cx="12192000" cy="1368459"/>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hasCustomPrompt="1"/>
            <p:custDataLst>
              <p:tags r:id="rId2"/>
            </p:custDataLst>
          </p:nvPr>
        </p:nvSpPr>
        <p:spPr>
          <a:xfrm>
            <a:off x="456876" y="921262"/>
            <a:ext cx="10319341" cy="1368459"/>
          </a:xfrm>
        </p:spPr>
        <p:txBody>
          <a:bodyPr anchor="ctr">
            <a:normAutofit/>
          </a:bodyPr>
          <a:lstStyle>
            <a:lvl1pPr>
              <a:defRPr sz="3600">
                <a:solidFill>
                  <a:schemeClr val="accent1"/>
                </a:solidFill>
              </a:defRPr>
            </a:lvl1pPr>
          </a:lstStyle>
          <a:p>
            <a:r>
              <a:t>Click to add Agenda</a:t>
            </a:r>
          </a:p>
        </p:txBody>
      </p:sp>
      <p:sp>
        <p:nvSpPr>
          <p:cNvPr id="7" name="Text Placeholder 6"/>
          <p:cNvSpPr>
            <a:spLocks noGrp="1"/>
          </p:cNvSpPr>
          <p:nvPr>
            <p:ph type="body" sz="quarter" idx="10" hasCustomPrompt="1"/>
            <p:custDataLst>
              <p:tags r:id="rId3"/>
            </p:custDataLst>
          </p:nvPr>
        </p:nvSpPr>
        <p:spPr>
          <a:xfrm>
            <a:off x="456876" y="2409824"/>
            <a:ext cx="11278244" cy="3990976"/>
          </a:xfrm>
        </p:spPr>
        <p:txBody>
          <a:bodyPr>
            <a:noAutofit/>
          </a:bodyPr>
          <a:lstStyle>
            <a:lvl1pPr marL="514350" indent="-514350">
              <a:spcBef>
                <a:spcPts val="600"/>
              </a:spcBef>
              <a:spcAft>
                <a:spcPts val="0"/>
              </a:spcAft>
              <a:buClr>
                <a:schemeClr val="tx1"/>
              </a:buClr>
              <a:buSzPct val="100000"/>
              <a:buFont typeface="+mj-lt"/>
              <a:buAutoNum type="arabicPeriod"/>
              <a:defRPr sz="2800" baseline="0">
                <a:solidFill>
                  <a:schemeClr val="tx1"/>
                </a:solidFill>
              </a:defRPr>
            </a:lvl1pPr>
            <a:lvl2pPr marL="749808" indent="-457200">
              <a:buClr>
                <a:schemeClr val="tx1"/>
              </a:buClr>
              <a:buFont typeface="Arial" panose="020B0604020202020204" pitchFamily="34" charset="0"/>
              <a:buChar char="•"/>
              <a:defRPr sz="2400">
                <a:solidFill>
                  <a:schemeClr val="tx1"/>
                </a:solidFill>
              </a:defRPr>
            </a:lvl2pPr>
            <a:lvl3pPr marL="1033272" indent="-457200">
              <a:buClr>
                <a:schemeClr val="tx1"/>
              </a:buClr>
              <a:buSzPct val="120000"/>
              <a:buFont typeface="Wingdings" pitchFamily="2" charset="2"/>
              <a:buChar char="§"/>
              <a:defRPr sz="2000">
                <a:solidFill>
                  <a:schemeClr val="tx1"/>
                </a:solidFill>
              </a:defRPr>
            </a:lvl3pPr>
            <a:lvl4pPr marL="1211580" indent="-342900">
              <a:buClr>
                <a:schemeClr val="tx1"/>
              </a:buClr>
              <a:buSzPct val="80000"/>
              <a:buFont typeface=".Lucida Grande UI Regular"/>
              <a:buChar char="◆"/>
              <a:defRPr sz="1800">
                <a:solidFill>
                  <a:schemeClr val="tx1"/>
                </a:solidFill>
              </a:defRPr>
            </a:lvl4pPr>
            <a:lvl5pPr marL="868680" indent="0">
              <a:buClr>
                <a:schemeClr val="tx1"/>
              </a:buClr>
              <a:buFont typeface="System Font Regular"/>
              <a:buNone/>
              <a:defRPr sz="1800">
                <a:solidFill>
                  <a:schemeClr val="tx1"/>
                </a:solidFill>
              </a:defRPr>
            </a:lvl5pPr>
            <a:lvl6pPr marL="1211580" indent="-342900">
              <a:buClr>
                <a:schemeClr val="tx1"/>
              </a:buClr>
              <a:buSzPct val="100000"/>
              <a:buFont typeface="Arial" panose="020B0604020202020204" pitchFamily="34" charset="0"/>
              <a:buChar char="•"/>
              <a:defRPr sz="1800"/>
            </a:lvl6pPr>
            <a:lvl7pPr marL="1211580" indent="-342900">
              <a:buClr>
                <a:schemeClr val="tx1"/>
              </a:buClr>
              <a:buFont typeface="Arial" panose="020B0604020202020204" pitchFamily="34" charset="0"/>
              <a:buChar char="•"/>
              <a:defRPr sz="1800"/>
            </a:lvl7pPr>
            <a:lvl8pPr marL="1211580" indent="-342900">
              <a:buClr>
                <a:schemeClr val="tx1"/>
              </a:buClr>
              <a:buFont typeface="Arial" panose="020B0604020202020204" pitchFamily="34" charset="0"/>
              <a:buChar char="•"/>
              <a:defRPr sz="1800"/>
            </a:lvl8pPr>
            <a:lvl9pPr marL="1211580" indent="-342900">
              <a:buClr>
                <a:schemeClr val="tx1"/>
              </a:buClr>
              <a:buFont typeface="Arial" panose="020B0604020202020204" pitchFamily="34" charset="0"/>
              <a:buChar char="•"/>
              <a:defRPr sz="1800"/>
            </a:lvl9pPr>
          </a:lstStyle>
          <a:p>
            <a:pPr lvl="0"/>
            <a:r>
              <a:t>Agenda item</a:t>
            </a:r>
            <a:endParaRPr lang="en-US"/>
          </a:p>
          <a:p>
            <a:pPr lvl="5"/>
            <a:endParaRPr lang="en-US"/>
          </a:p>
        </p:txBody>
      </p:sp>
      <p:pic>
        <p:nvPicPr>
          <p:cNvPr id="8" name="Picture 7">
            <a:extLst>
              <a:ext uri="{FF2B5EF4-FFF2-40B4-BE49-F238E27FC236}">
                <a16:creationId xmlns:a16="http://schemas.microsoft.com/office/drawing/2014/main" id="{A4B705BD-3A2D-4144-B3FF-F24403F80C12}"/>
              </a:ext>
            </a:extLst>
          </p:cNvPr>
          <p:cNvPicPr>
            <a:picLocks noChangeAspect="1"/>
          </p:cNvPicPr>
          <p:nvPr>
            <p:custDataLst>
              <p:tags r:id="rId4"/>
            </p:custDataLst>
          </p:nvPr>
        </p:nvPicPr>
        <p:blipFill>
          <a:blip r:embed="rId6" cstate="screen">
            <a:extLst>
              <a:ext uri="{28A0092B-C50C-407E-A947-70E740481C1C}">
                <a14:useLocalDpi xmlns:a14="http://schemas.microsoft.com/office/drawing/2010/main"/>
              </a:ext>
            </a:extLst>
          </a:blip>
          <a:stretch>
            <a:fillRect/>
          </a:stretch>
        </p:blipFill>
        <p:spPr>
          <a:xfrm>
            <a:off x="10829622" y="921262"/>
            <a:ext cx="1362376" cy="1368459"/>
          </a:xfrm>
          <a:prstGeom prst="rect">
            <a:avLst/>
          </a:prstGeom>
        </p:spPr>
      </p:pic>
    </p:spTree>
    <p:extLst>
      <p:ext uri="{BB962C8B-B14F-4D97-AF65-F5344CB8AC3E}">
        <p14:creationId xmlns:p14="http://schemas.microsoft.com/office/powerpoint/2010/main" val="777617632"/>
      </p:ext>
    </p:extLst>
  </p:cSld>
  <p:clrMapOvr>
    <a:masterClrMapping/>
  </p:clrMapOvr>
  <p:extLst>
    <p:ext uri="{DCECCB84-F9BA-43D5-87BE-67443E8EF086}">
      <p15:sldGuideLst xmlns:p15="http://schemas.microsoft.com/office/powerpoint/2012/main">
        <p15:guide id="1" orient="horz" pos="1512">
          <p15:clr>
            <a:srgbClr val="5ACBF0"/>
          </p15:clr>
        </p15:guide>
        <p15:guide id="2" pos="288">
          <p15:clr>
            <a:srgbClr val="5ACBF0"/>
          </p15:clr>
        </p15:guide>
        <p15:guide id="3" pos="7392">
          <p15:clr>
            <a:srgbClr val="5ACBF0"/>
          </p15:clr>
        </p15:guide>
        <p15:guide id="4" orient="horz" pos="38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1D60E6F-7C19-4120-8794-819C5E8622E8}"/>
              </a:ext>
            </a:extLst>
          </p:cNvPr>
          <p:cNvSpPr/>
          <p:nvPr>
            <p:custDataLst>
              <p:tags r:id="rId1"/>
            </p:custDataLst>
          </p:nvPr>
        </p:nvSpPr>
        <p:spPr>
          <a:xfrm>
            <a:off x="0" y="921262"/>
            <a:ext cx="12192000" cy="32004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9" name="Picture 8">
            <a:extLst>
              <a:ext uri="{FF2B5EF4-FFF2-40B4-BE49-F238E27FC236}">
                <a16:creationId xmlns:a16="http://schemas.microsoft.com/office/drawing/2014/main" id="{F3389F0F-5D68-4BA4-BF3C-ED1CEFFE4174}"/>
              </a:ext>
            </a:extLst>
          </p:cNvPr>
          <p:cNvPicPr>
            <a:picLocks noChangeAspect="1"/>
          </p:cNvPicPr>
          <p:nvPr>
            <p:custDataLst>
              <p:tags r:id="rId2"/>
            </p:custDataLst>
          </p:nvPr>
        </p:nvPicPr>
        <p:blipFill>
          <a:blip r:embed="rId6" cstate="screen">
            <a:extLst>
              <a:ext uri="{28A0092B-C50C-407E-A947-70E740481C1C}">
                <a14:useLocalDpi xmlns:a14="http://schemas.microsoft.com/office/drawing/2010/main"/>
              </a:ext>
            </a:extLst>
          </a:blip>
          <a:stretch>
            <a:fillRect/>
          </a:stretch>
        </p:blipFill>
        <p:spPr>
          <a:xfrm>
            <a:off x="10856088" y="921262"/>
            <a:ext cx="1339461" cy="3200400"/>
          </a:xfrm>
          <a:prstGeom prst="rect">
            <a:avLst/>
          </a:prstGeom>
        </p:spPr>
      </p:pic>
      <p:sp>
        <p:nvSpPr>
          <p:cNvPr id="2" name="Title 1"/>
          <p:cNvSpPr>
            <a:spLocks noGrp="1"/>
          </p:cNvSpPr>
          <p:nvPr>
            <p:ph type="title" hasCustomPrompt="1"/>
            <p:custDataLst>
              <p:tags r:id="rId3"/>
            </p:custDataLst>
          </p:nvPr>
        </p:nvSpPr>
        <p:spPr>
          <a:xfrm>
            <a:off x="456877" y="921262"/>
            <a:ext cx="10319339" cy="1001323"/>
          </a:xfrm>
        </p:spPr>
        <p:txBody>
          <a:bodyPr anchor="b">
            <a:normAutofit/>
          </a:bodyPr>
          <a:lstStyle>
            <a:lvl1pPr>
              <a:defRPr sz="3600">
                <a:solidFill>
                  <a:schemeClr val="accent1"/>
                </a:solidFill>
              </a:defRPr>
            </a:lvl1pPr>
          </a:lstStyle>
          <a:p>
            <a:r>
              <a:t>Click to add Section Header</a:t>
            </a:r>
          </a:p>
        </p:txBody>
      </p:sp>
      <p:sp>
        <p:nvSpPr>
          <p:cNvPr id="3" name="Text Placeholder 2"/>
          <p:cNvSpPr>
            <a:spLocks noGrp="1"/>
          </p:cNvSpPr>
          <p:nvPr>
            <p:ph type="body" idx="1" hasCustomPrompt="1"/>
            <p:custDataLst>
              <p:tags r:id="rId4"/>
            </p:custDataLst>
          </p:nvPr>
        </p:nvSpPr>
        <p:spPr>
          <a:xfrm>
            <a:off x="456877" y="1922584"/>
            <a:ext cx="10319339" cy="2084775"/>
          </a:xfrm>
        </p:spPr>
        <p:txBody>
          <a:bodyPr>
            <a:normAutofit/>
          </a:bodyPr>
          <a:lstStyle>
            <a:lvl1pPr marL="0" indent="0">
              <a:spcBef>
                <a:spcPts val="600"/>
              </a:spcBef>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Add a Subtitle</a:t>
            </a:r>
          </a:p>
        </p:txBody>
      </p:sp>
    </p:spTree>
    <p:extLst>
      <p:ext uri="{BB962C8B-B14F-4D97-AF65-F5344CB8AC3E}">
        <p14:creationId xmlns:p14="http://schemas.microsoft.com/office/powerpoint/2010/main" val="3801353913"/>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626D063-21E0-49F4-B710-4D6E39322D0C}"/>
              </a:ext>
            </a:extLst>
          </p:cNvPr>
          <p:cNvPicPr>
            <a:picLocks noChangeAspect="1"/>
          </p:cNvPicPr>
          <p:nvPr>
            <p:custDataLst>
              <p:tags r:id="rId1"/>
            </p:custDataLst>
          </p:nvPr>
        </p:nvPicPr>
        <p:blipFill>
          <a:blip r:embed="rId5" cstate="screen">
            <a:extLst>
              <a:ext uri="{28A0092B-C50C-407E-A947-70E740481C1C}">
                <a14:useLocalDpi xmlns:a14="http://schemas.microsoft.com/office/drawing/2010/main"/>
              </a:ext>
            </a:extLst>
          </a:blip>
          <a:stretch>
            <a:fillRect/>
          </a:stretch>
        </p:blipFill>
        <p:spPr>
          <a:xfrm>
            <a:off x="0" y="3909847"/>
            <a:ext cx="12192000" cy="2948153"/>
          </a:xfrm>
          <a:prstGeom prst="rect">
            <a:avLst/>
          </a:prstGeom>
        </p:spPr>
      </p:pic>
      <p:sp>
        <p:nvSpPr>
          <p:cNvPr id="8" name="TextBox 7"/>
          <p:cNvSpPr txBox="1"/>
          <p:nvPr>
            <p:custDataLst>
              <p:tags r:id="rId2"/>
            </p:custDataLst>
          </p:nvPr>
        </p:nvSpPr>
        <p:spPr>
          <a:xfrm>
            <a:off x="3333602" y="2619969"/>
            <a:ext cx="5524797" cy="923330"/>
          </a:xfrm>
          <a:prstGeom prst="rect">
            <a:avLst/>
          </a:prstGeom>
          <a:noFill/>
        </p:spPr>
        <p:txBody>
          <a:bodyPr wrap="square" rtlCol="0">
            <a:spAutoFit/>
          </a:bodyPr>
          <a:lstStyle/>
          <a:p>
            <a:pPr algn="ctr"/>
            <a:r>
              <a:rPr sz="5400" b="1">
                <a:solidFill>
                  <a:schemeClr val="accent1"/>
                </a:solidFill>
              </a:rPr>
              <a:t>Thank You</a:t>
            </a:r>
          </a:p>
        </p:txBody>
      </p:sp>
      <p:pic>
        <p:nvPicPr>
          <p:cNvPr id="5" name="Picture 4">
            <a:extLst>
              <a:ext uri="{FF2B5EF4-FFF2-40B4-BE49-F238E27FC236}">
                <a16:creationId xmlns:a16="http://schemas.microsoft.com/office/drawing/2014/main" id="{77AAF269-FAF3-4093-8469-8EC0980C0624}"/>
              </a:ext>
            </a:extLst>
          </p:cNvPr>
          <p:cNvPicPr>
            <a:picLocks noChangeAspect="1"/>
          </p:cNvPicPr>
          <p:nvPr>
            <p:custDataLst>
              <p:tags r:id="rId3"/>
            </p:custDataLst>
          </p:nvPr>
        </p:nvPicPr>
        <p:blipFill>
          <a:blip r:embed="rId6" cstate="screen">
            <a:extLst>
              <a:ext uri="{28A0092B-C50C-407E-A947-70E740481C1C}">
                <a14:useLocalDpi xmlns:a14="http://schemas.microsoft.com/office/drawing/2010/main"/>
              </a:ext>
            </a:extLst>
          </a:blip>
          <a:stretch>
            <a:fillRect/>
          </a:stretch>
        </p:blipFill>
        <p:spPr>
          <a:xfrm>
            <a:off x="10045587" y="453166"/>
            <a:ext cx="1689536" cy="540651"/>
          </a:xfrm>
          <a:prstGeom prst="rect">
            <a:avLst/>
          </a:prstGeom>
        </p:spPr>
      </p:pic>
    </p:spTree>
    <p:extLst>
      <p:ext uri="{BB962C8B-B14F-4D97-AF65-F5344CB8AC3E}">
        <p14:creationId xmlns:p14="http://schemas.microsoft.com/office/powerpoint/2010/main" val="16801080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End logo">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AC622576-BD66-44E6-9B27-C224C1C8FB56}"/>
              </a:ext>
            </a:extLst>
          </p:cNvPr>
          <p:cNvPicPr>
            <a:picLocks noChangeAspect="1"/>
          </p:cNvPicPr>
          <p:nvPr>
            <p:custDataLst>
              <p:tags r:id="rId1"/>
            </p:custDataLst>
          </p:nvPr>
        </p:nvPicPr>
        <p:blipFill>
          <a:blip r:embed="rId3">
            <a:extLst>
              <a:ext uri="{96DAC541-7B7A-43D3-8B79-37D633B846F1}">
                <asvg:svgBlip xmlns="" xmlns:asvg="http://schemas.microsoft.com/office/drawing/2016/SVG/main" r:embed="rId4"/>
              </a:ext>
            </a:extLst>
          </a:blip>
          <a:stretch>
            <a:fillRect/>
          </a:stretch>
        </p:blipFill>
        <p:spPr>
          <a:xfrm>
            <a:off x="4068674" y="2760785"/>
            <a:ext cx="4183610" cy="1336430"/>
          </a:xfrm>
          <a:prstGeom prst="rect">
            <a:avLst/>
          </a:prstGeom>
        </p:spPr>
      </p:pic>
    </p:spTree>
    <p:extLst>
      <p:ext uri="{BB962C8B-B14F-4D97-AF65-F5344CB8AC3E}">
        <p14:creationId xmlns:p14="http://schemas.microsoft.com/office/powerpoint/2010/main" val="24002447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10045964" y="457199"/>
            <a:ext cx="1689158" cy="5943601"/>
          </a:xfrm>
        </p:spPr>
        <p:txBody>
          <a:bodyPr vert="eaVert" anchor="ctr"/>
          <a:lstStyle/>
          <a:p>
            <a:r>
              <a:rPr lang="en-US"/>
              <a:t>Click to edit Master title style</a:t>
            </a:r>
            <a:endParaRPr/>
          </a:p>
        </p:txBody>
      </p:sp>
      <p:sp>
        <p:nvSpPr>
          <p:cNvPr id="3" name="Vertical Text Placeholder 2"/>
          <p:cNvSpPr>
            <a:spLocks noGrp="1"/>
          </p:cNvSpPr>
          <p:nvPr>
            <p:ph type="body" orient="vert" idx="1"/>
            <p:custDataLst>
              <p:tags r:id="rId2"/>
            </p:custDataLst>
          </p:nvPr>
        </p:nvSpPr>
        <p:spPr>
          <a:xfrm>
            <a:off x="456879" y="457200"/>
            <a:ext cx="9360429" cy="5943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Box 4">
            <a:extLst>
              <a:ext uri="{FF2B5EF4-FFF2-40B4-BE49-F238E27FC236}">
                <a16:creationId xmlns:a16="http://schemas.microsoft.com/office/drawing/2014/main" id="{F355DDA2-48E4-496F-AB6D-0DA3825552CB}"/>
              </a:ext>
            </a:extLst>
          </p:cNvPr>
          <p:cNvSpPr txBox="1"/>
          <p:nvPr>
            <p:custDataLst>
              <p:tags r:id="rId3"/>
            </p:custDataLst>
          </p:nvPr>
        </p:nvSpPr>
        <p:spPr>
          <a:xfrm rot="5400000">
            <a:off x="-518439" y="5515895"/>
            <a:ext cx="1353017" cy="230832"/>
          </a:xfrm>
          <a:prstGeom prst="rect">
            <a:avLst/>
          </a:prstGeom>
          <a:noFill/>
        </p:spPr>
        <p:txBody>
          <a:bodyPr wrap="square" rtlCol="0">
            <a:spAutoFit/>
          </a:bodyPr>
          <a:lstStyle/>
          <a:p>
            <a:r>
              <a:rPr sz="900">
                <a:solidFill>
                  <a:schemeClr val="tx1">
                    <a:lumMod val="50000"/>
                    <a:lumOff val="50000"/>
                  </a:schemeClr>
                </a:solidFill>
              </a:rPr>
              <a:t>© 2019 Synopsys, Inc. </a:t>
            </a:r>
          </a:p>
        </p:txBody>
      </p:sp>
      <p:sp>
        <p:nvSpPr>
          <p:cNvPr id="6" name="TextBox 5">
            <a:extLst>
              <a:ext uri="{FF2B5EF4-FFF2-40B4-BE49-F238E27FC236}">
                <a16:creationId xmlns:a16="http://schemas.microsoft.com/office/drawing/2014/main" id="{4DC5F678-53A4-4C2D-8E4A-3796CA282842}"/>
              </a:ext>
            </a:extLst>
          </p:cNvPr>
          <p:cNvSpPr txBox="1"/>
          <p:nvPr>
            <p:custDataLst>
              <p:tags r:id="rId4"/>
            </p:custDataLst>
          </p:nvPr>
        </p:nvSpPr>
        <p:spPr>
          <a:xfrm rot="5400000">
            <a:off x="-268651" y="6289177"/>
            <a:ext cx="853440" cy="215444"/>
          </a:xfrm>
          <a:prstGeom prst="rect">
            <a:avLst/>
          </a:prstGeom>
          <a:noFill/>
        </p:spPr>
        <p:txBody>
          <a:bodyPr wrap="square" rtlCol="0">
            <a:spAutoFit/>
          </a:bodyPr>
          <a:lstStyle/>
          <a:p>
            <a:pPr algn="ctr"/>
            <a:fld id="{CAE2347F-76BC-4690-80B5-B24BA0EA7B0A}" type="slidenum">
              <a:rPr sz="900">
                <a:solidFill>
                  <a:schemeClr val="tx1">
                    <a:lumMod val="50000"/>
                    <a:lumOff val="50000"/>
                  </a:schemeClr>
                </a:solidFill>
              </a:rPr>
              <a:pPr algn="ctr"/>
              <a:t>‹#›</a:t>
            </a:fld>
            <a:endParaRPr sz="900">
              <a:solidFill>
                <a:schemeClr val="tx1">
                  <a:lumMod val="50000"/>
                  <a:lumOff val="50000"/>
                </a:schemeClr>
              </a:solidFill>
            </a:endParaRPr>
          </a:p>
        </p:txBody>
      </p:sp>
      <p:grpSp>
        <p:nvGrpSpPr>
          <p:cNvPr id="21" name="Group 20">
            <a:extLst>
              <a:ext uri="{FF2B5EF4-FFF2-40B4-BE49-F238E27FC236}">
                <a16:creationId xmlns:a16="http://schemas.microsoft.com/office/drawing/2014/main" id="{1966C0AE-D4E4-4290-83DB-872570AA3B7E}"/>
              </a:ext>
            </a:extLst>
          </p:cNvPr>
          <p:cNvGrpSpPr/>
          <p:nvPr>
            <p:custDataLst>
              <p:tags r:id="rId5"/>
            </p:custDataLst>
          </p:nvPr>
        </p:nvGrpSpPr>
        <p:grpSpPr>
          <a:xfrm rot="5400000">
            <a:off x="-461816" y="461816"/>
            <a:ext cx="1152231" cy="228599"/>
            <a:chOff x="-1588" y="6629402"/>
            <a:chExt cx="1152231" cy="228599"/>
          </a:xfrm>
        </p:grpSpPr>
        <p:sp>
          <p:nvSpPr>
            <p:cNvPr id="22" name="Freeform: Shape 21">
              <a:extLst>
                <a:ext uri="{FF2B5EF4-FFF2-40B4-BE49-F238E27FC236}">
                  <a16:creationId xmlns:a16="http://schemas.microsoft.com/office/drawing/2014/main" id="{0668FA34-176E-4C0A-8878-391D136FA130}"/>
                </a:ext>
              </a:extLst>
            </p:cNvPr>
            <p:cNvSpPr/>
            <p:nvPr/>
          </p:nvSpPr>
          <p:spPr>
            <a:xfrm>
              <a:off x="-1588" y="6629402"/>
              <a:ext cx="458788" cy="228599"/>
            </a:xfrm>
            <a:custGeom>
              <a:avLst/>
              <a:gdLst>
                <a:gd name="connsiteX0" fmla="*/ 0 w 458788"/>
                <a:gd name="connsiteY0" fmla="*/ 0 h 228599"/>
                <a:gd name="connsiteX1" fmla="*/ 458788 w 458788"/>
                <a:gd name="connsiteY1" fmla="*/ 0 h 228599"/>
                <a:gd name="connsiteX2" fmla="*/ 375500 w 458788"/>
                <a:gd name="connsiteY2" fmla="*/ 228599 h 228599"/>
                <a:gd name="connsiteX3" fmla="*/ 0 w 458788"/>
                <a:gd name="connsiteY3" fmla="*/ 228599 h 228599"/>
                <a:gd name="connsiteX4" fmla="*/ 0 w 458788"/>
                <a:gd name="connsiteY4" fmla="*/ 0 h 22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88" h="228599">
                  <a:moveTo>
                    <a:pt x="0" y="0"/>
                  </a:moveTo>
                  <a:lnTo>
                    <a:pt x="458788" y="0"/>
                  </a:lnTo>
                  <a:lnTo>
                    <a:pt x="375500" y="228599"/>
                  </a:lnTo>
                  <a:lnTo>
                    <a:pt x="0" y="22859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23" name="Group 22">
              <a:extLst>
                <a:ext uri="{FF2B5EF4-FFF2-40B4-BE49-F238E27FC236}">
                  <a16:creationId xmlns:a16="http://schemas.microsoft.com/office/drawing/2014/main" id="{C983A029-D5BE-4C5E-8B1B-E265A362764F}"/>
                </a:ext>
              </a:extLst>
            </p:cNvPr>
            <p:cNvGrpSpPr/>
            <p:nvPr/>
          </p:nvGrpSpPr>
          <p:grpSpPr>
            <a:xfrm>
              <a:off x="521037" y="6675438"/>
              <a:ext cx="629606" cy="136522"/>
              <a:chOff x="973138" y="5000626"/>
              <a:chExt cx="3506788" cy="760412"/>
            </a:xfrm>
            <a:solidFill>
              <a:schemeClr val="accent1"/>
            </a:solidFill>
          </p:grpSpPr>
          <p:sp>
            <p:nvSpPr>
              <p:cNvPr id="24" name="Freeform 6">
                <a:extLst>
                  <a:ext uri="{FF2B5EF4-FFF2-40B4-BE49-F238E27FC236}">
                    <a16:creationId xmlns:a16="http://schemas.microsoft.com/office/drawing/2014/main" id="{F9777C50-0973-4E32-87C2-CD7CDFF0DFA3}"/>
                  </a:ext>
                </a:extLst>
              </p:cNvPr>
              <p:cNvSpPr>
                <a:spLocks/>
              </p:cNvSpPr>
              <p:nvPr/>
            </p:nvSpPr>
            <p:spPr bwMode="auto">
              <a:xfrm>
                <a:off x="973138" y="5000626"/>
                <a:ext cx="357188" cy="612775"/>
              </a:xfrm>
              <a:custGeom>
                <a:avLst/>
                <a:gdLst>
                  <a:gd name="T0" fmla="*/ 276 w 451"/>
                  <a:gd name="T1" fmla="*/ 1 h 771"/>
                  <a:gd name="T2" fmla="*/ 354 w 451"/>
                  <a:gd name="T3" fmla="*/ 12 h 771"/>
                  <a:gd name="T4" fmla="*/ 407 w 451"/>
                  <a:gd name="T5" fmla="*/ 33 h 771"/>
                  <a:gd name="T6" fmla="*/ 437 w 451"/>
                  <a:gd name="T7" fmla="*/ 65 h 771"/>
                  <a:gd name="T8" fmla="*/ 447 w 451"/>
                  <a:gd name="T9" fmla="*/ 107 h 771"/>
                  <a:gd name="T10" fmla="*/ 307 w 451"/>
                  <a:gd name="T11" fmla="*/ 203 h 771"/>
                  <a:gd name="T12" fmla="*/ 307 w 451"/>
                  <a:gd name="T13" fmla="*/ 99 h 771"/>
                  <a:gd name="T14" fmla="*/ 297 w 451"/>
                  <a:gd name="T15" fmla="*/ 77 h 771"/>
                  <a:gd name="T16" fmla="*/ 272 w 451"/>
                  <a:gd name="T17" fmla="*/ 64 h 771"/>
                  <a:gd name="T18" fmla="*/ 228 w 451"/>
                  <a:gd name="T19" fmla="*/ 59 h 771"/>
                  <a:gd name="T20" fmla="*/ 182 w 451"/>
                  <a:gd name="T21" fmla="*/ 64 h 771"/>
                  <a:gd name="T22" fmla="*/ 158 w 451"/>
                  <a:gd name="T23" fmla="*/ 77 h 771"/>
                  <a:gd name="T24" fmla="*/ 149 w 451"/>
                  <a:gd name="T25" fmla="*/ 99 h 771"/>
                  <a:gd name="T26" fmla="*/ 148 w 451"/>
                  <a:gd name="T27" fmla="*/ 190 h 771"/>
                  <a:gd name="T28" fmla="*/ 154 w 451"/>
                  <a:gd name="T29" fmla="*/ 226 h 771"/>
                  <a:gd name="T30" fmla="*/ 178 w 451"/>
                  <a:gd name="T31" fmla="*/ 258 h 771"/>
                  <a:gd name="T32" fmla="*/ 421 w 451"/>
                  <a:gd name="T33" fmla="*/ 468 h 771"/>
                  <a:gd name="T34" fmla="*/ 447 w 451"/>
                  <a:gd name="T35" fmla="*/ 515 h 771"/>
                  <a:gd name="T36" fmla="*/ 451 w 451"/>
                  <a:gd name="T37" fmla="*/ 660 h 771"/>
                  <a:gd name="T38" fmla="*/ 439 w 451"/>
                  <a:gd name="T39" fmla="*/ 703 h 771"/>
                  <a:gd name="T40" fmla="*/ 404 w 451"/>
                  <a:gd name="T41" fmla="*/ 736 h 771"/>
                  <a:gd name="T42" fmla="*/ 348 w 451"/>
                  <a:gd name="T43" fmla="*/ 759 h 771"/>
                  <a:gd name="T44" fmla="*/ 272 w 451"/>
                  <a:gd name="T45" fmla="*/ 770 h 771"/>
                  <a:gd name="T46" fmla="*/ 180 w 451"/>
                  <a:gd name="T47" fmla="*/ 770 h 771"/>
                  <a:gd name="T48" fmla="*/ 101 w 451"/>
                  <a:gd name="T49" fmla="*/ 760 h 771"/>
                  <a:gd name="T50" fmla="*/ 44 w 451"/>
                  <a:gd name="T51" fmla="*/ 739 h 771"/>
                  <a:gd name="T52" fmla="*/ 11 w 451"/>
                  <a:gd name="T53" fmla="*/ 705 h 771"/>
                  <a:gd name="T54" fmla="*/ 0 w 451"/>
                  <a:gd name="T55" fmla="*/ 660 h 771"/>
                  <a:gd name="T56" fmla="*/ 140 w 451"/>
                  <a:gd name="T57" fmla="*/ 557 h 771"/>
                  <a:gd name="T58" fmla="*/ 141 w 451"/>
                  <a:gd name="T59" fmla="*/ 673 h 771"/>
                  <a:gd name="T60" fmla="*/ 161 w 451"/>
                  <a:gd name="T61" fmla="*/ 697 h 771"/>
                  <a:gd name="T62" fmla="*/ 200 w 451"/>
                  <a:gd name="T63" fmla="*/ 711 h 771"/>
                  <a:gd name="T64" fmla="*/ 254 w 451"/>
                  <a:gd name="T65" fmla="*/ 711 h 771"/>
                  <a:gd name="T66" fmla="*/ 291 w 451"/>
                  <a:gd name="T67" fmla="*/ 697 h 771"/>
                  <a:gd name="T68" fmla="*/ 310 w 451"/>
                  <a:gd name="T69" fmla="*/ 673 h 771"/>
                  <a:gd name="T70" fmla="*/ 311 w 451"/>
                  <a:gd name="T71" fmla="*/ 550 h 771"/>
                  <a:gd name="T72" fmla="*/ 303 w 451"/>
                  <a:gd name="T73" fmla="*/ 514 h 771"/>
                  <a:gd name="T74" fmla="*/ 272 w 451"/>
                  <a:gd name="T75" fmla="*/ 478 h 771"/>
                  <a:gd name="T76" fmla="*/ 47 w 451"/>
                  <a:gd name="T77" fmla="*/ 281 h 771"/>
                  <a:gd name="T78" fmla="*/ 19 w 451"/>
                  <a:gd name="T79" fmla="*/ 245 h 771"/>
                  <a:gd name="T80" fmla="*/ 8 w 451"/>
                  <a:gd name="T81" fmla="*/ 203 h 771"/>
                  <a:gd name="T82" fmla="*/ 11 w 451"/>
                  <a:gd name="T83" fmla="*/ 88 h 771"/>
                  <a:gd name="T84" fmla="*/ 34 w 451"/>
                  <a:gd name="T85" fmla="*/ 49 h 771"/>
                  <a:gd name="T86" fmla="*/ 78 w 451"/>
                  <a:gd name="T87" fmla="*/ 22 h 771"/>
                  <a:gd name="T88" fmla="*/ 144 w 451"/>
                  <a:gd name="T89" fmla="*/ 5 h 771"/>
                  <a:gd name="T90" fmla="*/ 228 w 451"/>
                  <a:gd name="T91"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1">
                    <a:moveTo>
                      <a:pt x="228" y="0"/>
                    </a:moveTo>
                    <a:lnTo>
                      <a:pt x="276" y="1"/>
                    </a:lnTo>
                    <a:lnTo>
                      <a:pt x="318" y="5"/>
                    </a:lnTo>
                    <a:lnTo>
                      <a:pt x="354" y="12"/>
                    </a:lnTo>
                    <a:lnTo>
                      <a:pt x="382" y="21"/>
                    </a:lnTo>
                    <a:lnTo>
                      <a:pt x="407" y="33"/>
                    </a:lnTo>
                    <a:lnTo>
                      <a:pt x="424" y="48"/>
                    </a:lnTo>
                    <a:lnTo>
                      <a:pt x="437" y="65"/>
                    </a:lnTo>
                    <a:lnTo>
                      <a:pt x="444" y="84"/>
                    </a:lnTo>
                    <a:lnTo>
                      <a:pt x="447" y="107"/>
                    </a:lnTo>
                    <a:lnTo>
                      <a:pt x="447" y="203"/>
                    </a:lnTo>
                    <a:lnTo>
                      <a:pt x="307" y="203"/>
                    </a:lnTo>
                    <a:lnTo>
                      <a:pt x="307" y="111"/>
                    </a:lnTo>
                    <a:lnTo>
                      <a:pt x="307" y="99"/>
                    </a:lnTo>
                    <a:lnTo>
                      <a:pt x="303" y="87"/>
                    </a:lnTo>
                    <a:lnTo>
                      <a:pt x="297" y="77"/>
                    </a:lnTo>
                    <a:lnTo>
                      <a:pt x="287" y="69"/>
                    </a:lnTo>
                    <a:lnTo>
                      <a:pt x="272" y="64"/>
                    </a:lnTo>
                    <a:lnTo>
                      <a:pt x="252" y="60"/>
                    </a:lnTo>
                    <a:lnTo>
                      <a:pt x="228" y="59"/>
                    </a:lnTo>
                    <a:lnTo>
                      <a:pt x="203" y="60"/>
                    </a:lnTo>
                    <a:lnTo>
                      <a:pt x="182" y="64"/>
                    </a:lnTo>
                    <a:lnTo>
                      <a:pt x="169" y="69"/>
                    </a:lnTo>
                    <a:lnTo>
                      <a:pt x="158" y="77"/>
                    </a:lnTo>
                    <a:lnTo>
                      <a:pt x="152" y="87"/>
                    </a:lnTo>
                    <a:lnTo>
                      <a:pt x="149" y="99"/>
                    </a:lnTo>
                    <a:lnTo>
                      <a:pt x="148" y="111"/>
                    </a:lnTo>
                    <a:lnTo>
                      <a:pt x="148" y="190"/>
                    </a:lnTo>
                    <a:lnTo>
                      <a:pt x="149" y="209"/>
                    </a:lnTo>
                    <a:lnTo>
                      <a:pt x="154" y="226"/>
                    </a:lnTo>
                    <a:lnTo>
                      <a:pt x="165" y="243"/>
                    </a:lnTo>
                    <a:lnTo>
                      <a:pt x="178" y="258"/>
                    </a:lnTo>
                    <a:lnTo>
                      <a:pt x="400" y="448"/>
                    </a:lnTo>
                    <a:lnTo>
                      <a:pt x="421" y="468"/>
                    </a:lnTo>
                    <a:lnTo>
                      <a:pt x="437" y="491"/>
                    </a:lnTo>
                    <a:lnTo>
                      <a:pt x="447" y="515"/>
                    </a:lnTo>
                    <a:lnTo>
                      <a:pt x="451" y="541"/>
                    </a:lnTo>
                    <a:lnTo>
                      <a:pt x="451" y="660"/>
                    </a:lnTo>
                    <a:lnTo>
                      <a:pt x="448" y="683"/>
                    </a:lnTo>
                    <a:lnTo>
                      <a:pt x="439" y="703"/>
                    </a:lnTo>
                    <a:lnTo>
                      <a:pt x="424" y="721"/>
                    </a:lnTo>
                    <a:lnTo>
                      <a:pt x="404" y="736"/>
                    </a:lnTo>
                    <a:lnTo>
                      <a:pt x="378" y="748"/>
                    </a:lnTo>
                    <a:lnTo>
                      <a:pt x="348" y="759"/>
                    </a:lnTo>
                    <a:lnTo>
                      <a:pt x="311" y="766"/>
                    </a:lnTo>
                    <a:lnTo>
                      <a:pt x="272" y="770"/>
                    </a:lnTo>
                    <a:lnTo>
                      <a:pt x="228" y="771"/>
                    </a:lnTo>
                    <a:lnTo>
                      <a:pt x="180" y="770"/>
                    </a:lnTo>
                    <a:lnTo>
                      <a:pt x="137" y="767"/>
                    </a:lnTo>
                    <a:lnTo>
                      <a:pt x="101" y="760"/>
                    </a:lnTo>
                    <a:lnTo>
                      <a:pt x="70" y="751"/>
                    </a:lnTo>
                    <a:lnTo>
                      <a:pt x="44" y="739"/>
                    </a:lnTo>
                    <a:lnTo>
                      <a:pt x="24" y="723"/>
                    </a:lnTo>
                    <a:lnTo>
                      <a:pt x="11" y="705"/>
                    </a:lnTo>
                    <a:lnTo>
                      <a:pt x="3" y="684"/>
                    </a:lnTo>
                    <a:lnTo>
                      <a:pt x="0" y="660"/>
                    </a:lnTo>
                    <a:lnTo>
                      <a:pt x="0" y="557"/>
                    </a:lnTo>
                    <a:lnTo>
                      <a:pt x="140" y="557"/>
                    </a:lnTo>
                    <a:lnTo>
                      <a:pt x="140" y="656"/>
                    </a:lnTo>
                    <a:lnTo>
                      <a:pt x="141" y="673"/>
                    </a:lnTo>
                    <a:lnTo>
                      <a:pt x="149" y="687"/>
                    </a:lnTo>
                    <a:lnTo>
                      <a:pt x="161" y="697"/>
                    </a:lnTo>
                    <a:lnTo>
                      <a:pt x="177" y="705"/>
                    </a:lnTo>
                    <a:lnTo>
                      <a:pt x="200" y="711"/>
                    </a:lnTo>
                    <a:lnTo>
                      <a:pt x="228" y="712"/>
                    </a:lnTo>
                    <a:lnTo>
                      <a:pt x="254" y="711"/>
                    </a:lnTo>
                    <a:lnTo>
                      <a:pt x="275" y="705"/>
                    </a:lnTo>
                    <a:lnTo>
                      <a:pt x="291" y="697"/>
                    </a:lnTo>
                    <a:lnTo>
                      <a:pt x="303" y="687"/>
                    </a:lnTo>
                    <a:lnTo>
                      <a:pt x="310" y="673"/>
                    </a:lnTo>
                    <a:lnTo>
                      <a:pt x="311" y="656"/>
                    </a:lnTo>
                    <a:lnTo>
                      <a:pt x="311" y="550"/>
                    </a:lnTo>
                    <a:lnTo>
                      <a:pt x="310" y="531"/>
                    </a:lnTo>
                    <a:lnTo>
                      <a:pt x="303" y="514"/>
                    </a:lnTo>
                    <a:lnTo>
                      <a:pt x="290" y="496"/>
                    </a:lnTo>
                    <a:lnTo>
                      <a:pt x="272" y="478"/>
                    </a:lnTo>
                    <a:lnTo>
                      <a:pt x="67" y="300"/>
                    </a:lnTo>
                    <a:lnTo>
                      <a:pt x="47" y="281"/>
                    </a:lnTo>
                    <a:lnTo>
                      <a:pt x="31" y="262"/>
                    </a:lnTo>
                    <a:lnTo>
                      <a:pt x="19" y="245"/>
                    </a:lnTo>
                    <a:lnTo>
                      <a:pt x="11" y="225"/>
                    </a:lnTo>
                    <a:lnTo>
                      <a:pt x="8" y="203"/>
                    </a:lnTo>
                    <a:lnTo>
                      <a:pt x="8" y="111"/>
                    </a:lnTo>
                    <a:lnTo>
                      <a:pt x="11" y="88"/>
                    </a:lnTo>
                    <a:lnTo>
                      <a:pt x="20" y="67"/>
                    </a:lnTo>
                    <a:lnTo>
                      <a:pt x="34" y="49"/>
                    </a:lnTo>
                    <a:lnTo>
                      <a:pt x="54" y="35"/>
                    </a:lnTo>
                    <a:lnTo>
                      <a:pt x="78" y="22"/>
                    </a:lnTo>
                    <a:lnTo>
                      <a:pt x="109" y="12"/>
                    </a:lnTo>
                    <a:lnTo>
                      <a:pt x="144" y="5"/>
                    </a:lnTo>
                    <a:lnTo>
                      <a:pt x="182" y="1"/>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 name="Freeform 7">
                <a:extLst>
                  <a:ext uri="{FF2B5EF4-FFF2-40B4-BE49-F238E27FC236}">
                    <a16:creationId xmlns:a16="http://schemas.microsoft.com/office/drawing/2014/main" id="{BDE6EBEF-C061-4AAF-BFCE-8B08D8214DE6}"/>
                  </a:ext>
                </a:extLst>
              </p:cNvPr>
              <p:cNvSpPr>
                <a:spLocks noEditPoints="1"/>
              </p:cNvSpPr>
              <p:nvPr/>
            </p:nvSpPr>
            <p:spPr bwMode="auto">
              <a:xfrm>
                <a:off x="2282826" y="5000626"/>
                <a:ext cx="387350" cy="611188"/>
              </a:xfrm>
              <a:custGeom>
                <a:avLst/>
                <a:gdLst>
                  <a:gd name="T0" fmla="*/ 213 w 489"/>
                  <a:gd name="T1" fmla="*/ 61 h 772"/>
                  <a:gd name="T2" fmla="*/ 172 w 489"/>
                  <a:gd name="T3" fmla="*/ 71 h 772"/>
                  <a:gd name="T4" fmla="*/ 149 w 489"/>
                  <a:gd name="T5" fmla="*/ 90 h 772"/>
                  <a:gd name="T6" fmla="*/ 140 w 489"/>
                  <a:gd name="T7" fmla="*/ 116 h 772"/>
                  <a:gd name="T8" fmla="*/ 138 w 489"/>
                  <a:gd name="T9" fmla="*/ 642 h 772"/>
                  <a:gd name="T10" fmla="*/ 142 w 489"/>
                  <a:gd name="T11" fmla="*/ 670 h 772"/>
                  <a:gd name="T12" fmla="*/ 158 w 489"/>
                  <a:gd name="T13" fmla="*/ 693 h 772"/>
                  <a:gd name="T14" fmla="*/ 191 w 489"/>
                  <a:gd name="T15" fmla="*/ 707 h 772"/>
                  <a:gd name="T16" fmla="*/ 244 w 489"/>
                  <a:gd name="T17" fmla="*/ 713 h 772"/>
                  <a:gd name="T18" fmla="*/ 298 w 489"/>
                  <a:gd name="T19" fmla="*/ 707 h 772"/>
                  <a:gd name="T20" fmla="*/ 330 w 489"/>
                  <a:gd name="T21" fmla="*/ 693 h 772"/>
                  <a:gd name="T22" fmla="*/ 345 w 489"/>
                  <a:gd name="T23" fmla="*/ 670 h 772"/>
                  <a:gd name="T24" fmla="*/ 349 w 489"/>
                  <a:gd name="T25" fmla="*/ 642 h 772"/>
                  <a:gd name="T26" fmla="*/ 349 w 489"/>
                  <a:gd name="T27" fmla="*/ 116 h 772"/>
                  <a:gd name="T28" fmla="*/ 340 w 489"/>
                  <a:gd name="T29" fmla="*/ 90 h 772"/>
                  <a:gd name="T30" fmla="*/ 317 w 489"/>
                  <a:gd name="T31" fmla="*/ 71 h 772"/>
                  <a:gd name="T32" fmla="*/ 274 w 489"/>
                  <a:gd name="T33" fmla="*/ 61 h 772"/>
                  <a:gd name="T34" fmla="*/ 244 w 489"/>
                  <a:gd name="T35" fmla="*/ 0 h 772"/>
                  <a:gd name="T36" fmla="*/ 334 w 489"/>
                  <a:gd name="T37" fmla="*/ 6 h 772"/>
                  <a:gd name="T38" fmla="*/ 400 w 489"/>
                  <a:gd name="T39" fmla="*/ 20 h 772"/>
                  <a:gd name="T40" fmla="*/ 446 w 489"/>
                  <a:gd name="T41" fmla="*/ 43 h 772"/>
                  <a:gd name="T42" fmla="*/ 474 w 489"/>
                  <a:gd name="T43" fmla="*/ 73 h 772"/>
                  <a:gd name="T44" fmla="*/ 487 w 489"/>
                  <a:gd name="T45" fmla="*/ 109 h 772"/>
                  <a:gd name="T46" fmla="*/ 489 w 489"/>
                  <a:gd name="T47" fmla="*/ 643 h 772"/>
                  <a:gd name="T48" fmla="*/ 482 w 489"/>
                  <a:gd name="T49" fmla="*/ 682 h 772"/>
                  <a:gd name="T50" fmla="*/ 462 w 489"/>
                  <a:gd name="T51" fmla="*/ 715 h 772"/>
                  <a:gd name="T52" fmla="*/ 425 w 489"/>
                  <a:gd name="T53" fmla="*/ 742 h 772"/>
                  <a:gd name="T54" fmla="*/ 369 w 489"/>
                  <a:gd name="T55" fmla="*/ 761 h 772"/>
                  <a:gd name="T56" fmla="*/ 291 w 489"/>
                  <a:gd name="T57" fmla="*/ 770 h 772"/>
                  <a:gd name="T58" fmla="*/ 196 w 489"/>
                  <a:gd name="T59" fmla="*/ 770 h 772"/>
                  <a:gd name="T60" fmla="*/ 118 w 489"/>
                  <a:gd name="T61" fmla="*/ 761 h 772"/>
                  <a:gd name="T62" fmla="*/ 62 w 489"/>
                  <a:gd name="T63" fmla="*/ 742 h 772"/>
                  <a:gd name="T64" fmla="*/ 26 w 489"/>
                  <a:gd name="T65" fmla="*/ 715 h 772"/>
                  <a:gd name="T66" fmla="*/ 5 w 489"/>
                  <a:gd name="T67" fmla="*/ 682 h 772"/>
                  <a:gd name="T68" fmla="*/ 0 w 489"/>
                  <a:gd name="T69" fmla="*/ 643 h 772"/>
                  <a:gd name="T70" fmla="*/ 1 w 489"/>
                  <a:gd name="T71" fmla="*/ 109 h 772"/>
                  <a:gd name="T72" fmla="*/ 14 w 489"/>
                  <a:gd name="T73" fmla="*/ 73 h 772"/>
                  <a:gd name="T74" fmla="*/ 42 w 489"/>
                  <a:gd name="T75" fmla="*/ 43 h 772"/>
                  <a:gd name="T76" fmla="*/ 87 w 489"/>
                  <a:gd name="T77" fmla="*/ 20 h 772"/>
                  <a:gd name="T78" fmla="*/ 154 w 489"/>
                  <a:gd name="T79" fmla="*/ 6 h 772"/>
                  <a:gd name="T80" fmla="*/ 244 w 489"/>
                  <a:gd name="T8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9" h="772">
                    <a:moveTo>
                      <a:pt x="244" y="59"/>
                    </a:moveTo>
                    <a:lnTo>
                      <a:pt x="213" y="61"/>
                    </a:lnTo>
                    <a:lnTo>
                      <a:pt x="191" y="65"/>
                    </a:lnTo>
                    <a:lnTo>
                      <a:pt x="172" y="71"/>
                    </a:lnTo>
                    <a:lnTo>
                      <a:pt x="158" y="79"/>
                    </a:lnTo>
                    <a:lnTo>
                      <a:pt x="149" y="90"/>
                    </a:lnTo>
                    <a:lnTo>
                      <a:pt x="142" y="102"/>
                    </a:lnTo>
                    <a:lnTo>
                      <a:pt x="140" y="116"/>
                    </a:lnTo>
                    <a:lnTo>
                      <a:pt x="138" y="130"/>
                    </a:lnTo>
                    <a:lnTo>
                      <a:pt x="138" y="642"/>
                    </a:lnTo>
                    <a:lnTo>
                      <a:pt x="140" y="656"/>
                    </a:lnTo>
                    <a:lnTo>
                      <a:pt x="142" y="670"/>
                    </a:lnTo>
                    <a:lnTo>
                      <a:pt x="149" y="683"/>
                    </a:lnTo>
                    <a:lnTo>
                      <a:pt x="158" y="693"/>
                    </a:lnTo>
                    <a:lnTo>
                      <a:pt x="172" y="702"/>
                    </a:lnTo>
                    <a:lnTo>
                      <a:pt x="191" y="707"/>
                    </a:lnTo>
                    <a:lnTo>
                      <a:pt x="213" y="711"/>
                    </a:lnTo>
                    <a:lnTo>
                      <a:pt x="244" y="713"/>
                    </a:lnTo>
                    <a:lnTo>
                      <a:pt x="274" y="711"/>
                    </a:lnTo>
                    <a:lnTo>
                      <a:pt x="298" y="707"/>
                    </a:lnTo>
                    <a:lnTo>
                      <a:pt x="317" y="702"/>
                    </a:lnTo>
                    <a:lnTo>
                      <a:pt x="330" y="693"/>
                    </a:lnTo>
                    <a:lnTo>
                      <a:pt x="340" y="683"/>
                    </a:lnTo>
                    <a:lnTo>
                      <a:pt x="345" y="670"/>
                    </a:lnTo>
                    <a:lnTo>
                      <a:pt x="349" y="656"/>
                    </a:lnTo>
                    <a:lnTo>
                      <a:pt x="349" y="642"/>
                    </a:lnTo>
                    <a:lnTo>
                      <a:pt x="349" y="130"/>
                    </a:lnTo>
                    <a:lnTo>
                      <a:pt x="349" y="116"/>
                    </a:lnTo>
                    <a:lnTo>
                      <a:pt x="345" y="102"/>
                    </a:lnTo>
                    <a:lnTo>
                      <a:pt x="340" y="90"/>
                    </a:lnTo>
                    <a:lnTo>
                      <a:pt x="330" y="79"/>
                    </a:lnTo>
                    <a:lnTo>
                      <a:pt x="317" y="71"/>
                    </a:lnTo>
                    <a:lnTo>
                      <a:pt x="298" y="65"/>
                    </a:lnTo>
                    <a:lnTo>
                      <a:pt x="274" y="61"/>
                    </a:lnTo>
                    <a:lnTo>
                      <a:pt x="244" y="59"/>
                    </a:lnTo>
                    <a:close/>
                    <a:moveTo>
                      <a:pt x="244" y="0"/>
                    </a:moveTo>
                    <a:lnTo>
                      <a:pt x="291" y="2"/>
                    </a:lnTo>
                    <a:lnTo>
                      <a:pt x="334" y="6"/>
                    </a:lnTo>
                    <a:lnTo>
                      <a:pt x="369" y="11"/>
                    </a:lnTo>
                    <a:lnTo>
                      <a:pt x="400" y="20"/>
                    </a:lnTo>
                    <a:lnTo>
                      <a:pt x="425" y="31"/>
                    </a:lnTo>
                    <a:lnTo>
                      <a:pt x="446" y="43"/>
                    </a:lnTo>
                    <a:lnTo>
                      <a:pt x="462" y="57"/>
                    </a:lnTo>
                    <a:lnTo>
                      <a:pt x="474" y="73"/>
                    </a:lnTo>
                    <a:lnTo>
                      <a:pt x="482" y="90"/>
                    </a:lnTo>
                    <a:lnTo>
                      <a:pt x="487" y="109"/>
                    </a:lnTo>
                    <a:lnTo>
                      <a:pt x="489" y="129"/>
                    </a:lnTo>
                    <a:lnTo>
                      <a:pt x="489" y="643"/>
                    </a:lnTo>
                    <a:lnTo>
                      <a:pt x="487" y="663"/>
                    </a:lnTo>
                    <a:lnTo>
                      <a:pt x="482" y="682"/>
                    </a:lnTo>
                    <a:lnTo>
                      <a:pt x="474" y="699"/>
                    </a:lnTo>
                    <a:lnTo>
                      <a:pt x="462" y="715"/>
                    </a:lnTo>
                    <a:lnTo>
                      <a:pt x="446" y="729"/>
                    </a:lnTo>
                    <a:lnTo>
                      <a:pt x="425" y="742"/>
                    </a:lnTo>
                    <a:lnTo>
                      <a:pt x="400" y="753"/>
                    </a:lnTo>
                    <a:lnTo>
                      <a:pt x="369" y="761"/>
                    </a:lnTo>
                    <a:lnTo>
                      <a:pt x="334" y="766"/>
                    </a:lnTo>
                    <a:lnTo>
                      <a:pt x="291" y="770"/>
                    </a:lnTo>
                    <a:lnTo>
                      <a:pt x="244" y="772"/>
                    </a:lnTo>
                    <a:lnTo>
                      <a:pt x="196" y="770"/>
                    </a:lnTo>
                    <a:lnTo>
                      <a:pt x="154" y="766"/>
                    </a:lnTo>
                    <a:lnTo>
                      <a:pt x="118" y="761"/>
                    </a:lnTo>
                    <a:lnTo>
                      <a:pt x="87" y="753"/>
                    </a:lnTo>
                    <a:lnTo>
                      <a:pt x="62" y="742"/>
                    </a:lnTo>
                    <a:lnTo>
                      <a:pt x="42" y="729"/>
                    </a:lnTo>
                    <a:lnTo>
                      <a:pt x="26" y="715"/>
                    </a:lnTo>
                    <a:lnTo>
                      <a:pt x="14" y="699"/>
                    </a:lnTo>
                    <a:lnTo>
                      <a:pt x="5" y="682"/>
                    </a:lnTo>
                    <a:lnTo>
                      <a:pt x="1" y="663"/>
                    </a:lnTo>
                    <a:lnTo>
                      <a:pt x="0" y="643"/>
                    </a:lnTo>
                    <a:lnTo>
                      <a:pt x="0" y="129"/>
                    </a:lnTo>
                    <a:lnTo>
                      <a:pt x="1" y="109"/>
                    </a:lnTo>
                    <a:lnTo>
                      <a:pt x="5" y="90"/>
                    </a:lnTo>
                    <a:lnTo>
                      <a:pt x="14" y="73"/>
                    </a:lnTo>
                    <a:lnTo>
                      <a:pt x="26" y="57"/>
                    </a:lnTo>
                    <a:lnTo>
                      <a:pt x="42" y="43"/>
                    </a:lnTo>
                    <a:lnTo>
                      <a:pt x="62" y="31"/>
                    </a:lnTo>
                    <a:lnTo>
                      <a:pt x="87" y="20"/>
                    </a:lnTo>
                    <a:lnTo>
                      <a:pt x="118" y="11"/>
                    </a:lnTo>
                    <a:lnTo>
                      <a:pt x="154" y="6"/>
                    </a:lnTo>
                    <a:lnTo>
                      <a:pt x="196" y="2"/>
                    </a:lnTo>
                    <a:lnTo>
                      <a:pt x="2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 name="Freeform 8">
                <a:extLst>
                  <a:ext uri="{FF2B5EF4-FFF2-40B4-BE49-F238E27FC236}">
                    <a16:creationId xmlns:a16="http://schemas.microsoft.com/office/drawing/2014/main" id="{89D18DE9-FB38-44E3-9753-8DBB95A05D2A}"/>
                  </a:ext>
                </a:extLst>
              </p:cNvPr>
              <p:cNvSpPr>
                <a:spLocks noEditPoints="1"/>
              </p:cNvSpPr>
              <p:nvPr/>
            </p:nvSpPr>
            <p:spPr bwMode="auto">
              <a:xfrm>
                <a:off x="2730501" y="5005388"/>
                <a:ext cx="360363" cy="603250"/>
              </a:xfrm>
              <a:custGeom>
                <a:avLst/>
                <a:gdLst>
                  <a:gd name="T0" fmla="*/ 140 w 454"/>
                  <a:gd name="T1" fmla="*/ 59 h 759"/>
                  <a:gd name="T2" fmla="*/ 140 w 454"/>
                  <a:gd name="T3" fmla="*/ 358 h 759"/>
                  <a:gd name="T4" fmla="*/ 207 w 454"/>
                  <a:gd name="T5" fmla="*/ 358 h 759"/>
                  <a:gd name="T6" fmla="*/ 232 w 454"/>
                  <a:gd name="T7" fmla="*/ 358 h 759"/>
                  <a:gd name="T8" fmla="*/ 255 w 454"/>
                  <a:gd name="T9" fmla="*/ 355 h 759"/>
                  <a:gd name="T10" fmla="*/ 275 w 454"/>
                  <a:gd name="T11" fmla="*/ 352 h 759"/>
                  <a:gd name="T12" fmla="*/ 291 w 454"/>
                  <a:gd name="T13" fmla="*/ 346 h 759"/>
                  <a:gd name="T14" fmla="*/ 303 w 454"/>
                  <a:gd name="T15" fmla="*/ 337 h 759"/>
                  <a:gd name="T16" fmla="*/ 311 w 454"/>
                  <a:gd name="T17" fmla="*/ 325 h 759"/>
                  <a:gd name="T18" fmla="*/ 314 w 454"/>
                  <a:gd name="T19" fmla="*/ 311 h 759"/>
                  <a:gd name="T20" fmla="*/ 314 w 454"/>
                  <a:gd name="T21" fmla="*/ 106 h 759"/>
                  <a:gd name="T22" fmla="*/ 311 w 454"/>
                  <a:gd name="T23" fmla="*/ 91 h 759"/>
                  <a:gd name="T24" fmla="*/ 303 w 454"/>
                  <a:gd name="T25" fmla="*/ 79 h 759"/>
                  <a:gd name="T26" fmla="*/ 291 w 454"/>
                  <a:gd name="T27" fmla="*/ 71 h 759"/>
                  <a:gd name="T28" fmla="*/ 275 w 454"/>
                  <a:gd name="T29" fmla="*/ 64 h 759"/>
                  <a:gd name="T30" fmla="*/ 255 w 454"/>
                  <a:gd name="T31" fmla="*/ 62 h 759"/>
                  <a:gd name="T32" fmla="*/ 232 w 454"/>
                  <a:gd name="T33" fmla="*/ 59 h 759"/>
                  <a:gd name="T34" fmla="*/ 207 w 454"/>
                  <a:gd name="T35" fmla="*/ 59 h 759"/>
                  <a:gd name="T36" fmla="*/ 140 w 454"/>
                  <a:gd name="T37" fmla="*/ 59 h 759"/>
                  <a:gd name="T38" fmla="*/ 0 w 454"/>
                  <a:gd name="T39" fmla="*/ 0 h 759"/>
                  <a:gd name="T40" fmla="*/ 221 w 454"/>
                  <a:gd name="T41" fmla="*/ 0 h 759"/>
                  <a:gd name="T42" fmla="*/ 271 w 454"/>
                  <a:gd name="T43" fmla="*/ 0 h 759"/>
                  <a:gd name="T44" fmla="*/ 314 w 454"/>
                  <a:gd name="T45" fmla="*/ 4 h 759"/>
                  <a:gd name="T46" fmla="*/ 350 w 454"/>
                  <a:gd name="T47" fmla="*/ 8 h 759"/>
                  <a:gd name="T48" fmla="*/ 380 w 454"/>
                  <a:gd name="T49" fmla="*/ 16 h 759"/>
                  <a:gd name="T50" fmla="*/ 404 w 454"/>
                  <a:gd name="T51" fmla="*/ 26 h 759"/>
                  <a:gd name="T52" fmla="*/ 423 w 454"/>
                  <a:gd name="T53" fmla="*/ 38 h 759"/>
                  <a:gd name="T54" fmla="*/ 437 w 454"/>
                  <a:gd name="T55" fmla="*/ 52 h 759"/>
                  <a:gd name="T56" fmla="*/ 447 w 454"/>
                  <a:gd name="T57" fmla="*/ 70 h 759"/>
                  <a:gd name="T58" fmla="*/ 452 w 454"/>
                  <a:gd name="T59" fmla="*/ 91 h 759"/>
                  <a:gd name="T60" fmla="*/ 454 w 454"/>
                  <a:gd name="T61" fmla="*/ 115 h 759"/>
                  <a:gd name="T62" fmla="*/ 454 w 454"/>
                  <a:gd name="T63" fmla="*/ 301 h 759"/>
                  <a:gd name="T64" fmla="*/ 451 w 454"/>
                  <a:gd name="T65" fmla="*/ 325 h 759"/>
                  <a:gd name="T66" fmla="*/ 447 w 454"/>
                  <a:gd name="T67" fmla="*/ 347 h 759"/>
                  <a:gd name="T68" fmla="*/ 437 w 454"/>
                  <a:gd name="T69" fmla="*/ 364 h 759"/>
                  <a:gd name="T70" fmla="*/ 423 w 454"/>
                  <a:gd name="T71" fmla="*/ 379 h 759"/>
                  <a:gd name="T72" fmla="*/ 404 w 454"/>
                  <a:gd name="T73" fmla="*/ 391 h 759"/>
                  <a:gd name="T74" fmla="*/ 380 w 454"/>
                  <a:gd name="T75" fmla="*/ 402 h 759"/>
                  <a:gd name="T76" fmla="*/ 350 w 454"/>
                  <a:gd name="T77" fmla="*/ 408 h 759"/>
                  <a:gd name="T78" fmla="*/ 314 w 454"/>
                  <a:gd name="T79" fmla="*/ 414 h 759"/>
                  <a:gd name="T80" fmla="*/ 271 w 454"/>
                  <a:gd name="T81" fmla="*/ 416 h 759"/>
                  <a:gd name="T82" fmla="*/ 221 w 454"/>
                  <a:gd name="T83" fmla="*/ 416 h 759"/>
                  <a:gd name="T84" fmla="*/ 140 w 454"/>
                  <a:gd name="T85" fmla="*/ 416 h 759"/>
                  <a:gd name="T86" fmla="*/ 140 w 454"/>
                  <a:gd name="T87" fmla="*/ 759 h 759"/>
                  <a:gd name="T88" fmla="*/ 0 w 454"/>
                  <a:gd name="T89" fmla="*/ 759 h 759"/>
                  <a:gd name="T90" fmla="*/ 0 w 454"/>
                  <a:gd name="T91"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759">
                    <a:moveTo>
                      <a:pt x="140" y="59"/>
                    </a:moveTo>
                    <a:lnTo>
                      <a:pt x="140" y="358"/>
                    </a:lnTo>
                    <a:lnTo>
                      <a:pt x="207" y="358"/>
                    </a:lnTo>
                    <a:lnTo>
                      <a:pt x="232" y="358"/>
                    </a:lnTo>
                    <a:lnTo>
                      <a:pt x="255" y="355"/>
                    </a:lnTo>
                    <a:lnTo>
                      <a:pt x="275" y="352"/>
                    </a:lnTo>
                    <a:lnTo>
                      <a:pt x="291" y="346"/>
                    </a:lnTo>
                    <a:lnTo>
                      <a:pt x="303" y="337"/>
                    </a:lnTo>
                    <a:lnTo>
                      <a:pt x="311" y="325"/>
                    </a:lnTo>
                    <a:lnTo>
                      <a:pt x="314" y="311"/>
                    </a:lnTo>
                    <a:lnTo>
                      <a:pt x="314" y="106"/>
                    </a:lnTo>
                    <a:lnTo>
                      <a:pt x="311" y="91"/>
                    </a:lnTo>
                    <a:lnTo>
                      <a:pt x="303" y="79"/>
                    </a:lnTo>
                    <a:lnTo>
                      <a:pt x="291" y="71"/>
                    </a:lnTo>
                    <a:lnTo>
                      <a:pt x="275" y="64"/>
                    </a:lnTo>
                    <a:lnTo>
                      <a:pt x="255" y="62"/>
                    </a:lnTo>
                    <a:lnTo>
                      <a:pt x="232" y="59"/>
                    </a:lnTo>
                    <a:lnTo>
                      <a:pt x="207" y="59"/>
                    </a:lnTo>
                    <a:lnTo>
                      <a:pt x="140" y="59"/>
                    </a:lnTo>
                    <a:close/>
                    <a:moveTo>
                      <a:pt x="0" y="0"/>
                    </a:moveTo>
                    <a:lnTo>
                      <a:pt x="221" y="0"/>
                    </a:lnTo>
                    <a:lnTo>
                      <a:pt x="271" y="0"/>
                    </a:lnTo>
                    <a:lnTo>
                      <a:pt x="314" y="4"/>
                    </a:lnTo>
                    <a:lnTo>
                      <a:pt x="350" y="8"/>
                    </a:lnTo>
                    <a:lnTo>
                      <a:pt x="380" y="16"/>
                    </a:lnTo>
                    <a:lnTo>
                      <a:pt x="404" y="26"/>
                    </a:lnTo>
                    <a:lnTo>
                      <a:pt x="423" y="38"/>
                    </a:lnTo>
                    <a:lnTo>
                      <a:pt x="437" y="52"/>
                    </a:lnTo>
                    <a:lnTo>
                      <a:pt x="447" y="70"/>
                    </a:lnTo>
                    <a:lnTo>
                      <a:pt x="452" y="91"/>
                    </a:lnTo>
                    <a:lnTo>
                      <a:pt x="454" y="115"/>
                    </a:lnTo>
                    <a:lnTo>
                      <a:pt x="454" y="301"/>
                    </a:lnTo>
                    <a:lnTo>
                      <a:pt x="451" y="325"/>
                    </a:lnTo>
                    <a:lnTo>
                      <a:pt x="447" y="347"/>
                    </a:lnTo>
                    <a:lnTo>
                      <a:pt x="437" y="364"/>
                    </a:lnTo>
                    <a:lnTo>
                      <a:pt x="423" y="379"/>
                    </a:lnTo>
                    <a:lnTo>
                      <a:pt x="404" y="391"/>
                    </a:lnTo>
                    <a:lnTo>
                      <a:pt x="380" y="402"/>
                    </a:lnTo>
                    <a:lnTo>
                      <a:pt x="350" y="408"/>
                    </a:lnTo>
                    <a:lnTo>
                      <a:pt x="314" y="414"/>
                    </a:lnTo>
                    <a:lnTo>
                      <a:pt x="271" y="416"/>
                    </a:lnTo>
                    <a:lnTo>
                      <a:pt x="221" y="416"/>
                    </a:lnTo>
                    <a:lnTo>
                      <a:pt x="140" y="416"/>
                    </a:lnTo>
                    <a:lnTo>
                      <a:pt x="140"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 name="Freeform 9">
                <a:extLst>
                  <a:ext uri="{FF2B5EF4-FFF2-40B4-BE49-F238E27FC236}">
                    <a16:creationId xmlns:a16="http://schemas.microsoft.com/office/drawing/2014/main" id="{8D961941-D9DC-44B7-B4B1-7160F7B31104}"/>
                  </a:ext>
                </a:extLst>
              </p:cNvPr>
              <p:cNvSpPr>
                <a:spLocks/>
              </p:cNvSpPr>
              <p:nvPr/>
            </p:nvSpPr>
            <p:spPr bwMode="auto">
              <a:xfrm>
                <a:off x="3121026" y="5000626"/>
                <a:ext cx="358775" cy="611188"/>
              </a:xfrm>
              <a:custGeom>
                <a:avLst/>
                <a:gdLst>
                  <a:gd name="T0" fmla="*/ 277 w 451"/>
                  <a:gd name="T1" fmla="*/ 2 h 772"/>
                  <a:gd name="T2" fmla="*/ 355 w 451"/>
                  <a:gd name="T3" fmla="*/ 12 h 772"/>
                  <a:gd name="T4" fmla="*/ 407 w 451"/>
                  <a:gd name="T5" fmla="*/ 34 h 772"/>
                  <a:gd name="T6" fmla="*/ 438 w 451"/>
                  <a:gd name="T7" fmla="*/ 65 h 772"/>
                  <a:gd name="T8" fmla="*/ 447 w 451"/>
                  <a:gd name="T9" fmla="*/ 106 h 772"/>
                  <a:gd name="T10" fmla="*/ 309 w 451"/>
                  <a:gd name="T11" fmla="*/ 204 h 772"/>
                  <a:gd name="T12" fmla="*/ 308 w 451"/>
                  <a:gd name="T13" fmla="*/ 98 h 772"/>
                  <a:gd name="T14" fmla="*/ 297 w 451"/>
                  <a:gd name="T15" fmla="*/ 78 h 772"/>
                  <a:gd name="T16" fmla="*/ 273 w 451"/>
                  <a:gd name="T17" fmla="*/ 65 h 772"/>
                  <a:gd name="T18" fmla="*/ 229 w 451"/>
                  <a:gd name="T19" fmla="*/ 59 h 772"/>
                  <a:gd name="T20" fmla="*/ 184 w 451"/>
                  <a:gd name="T21" fmla="*/ 65 h 772"/>
                  <a:gd name="T22" fmla="*/ 159 w 451"/>
                  <a:gd name="T23" fmla="*/ 78 h 772"/>
                  <a:gd name="T24" fmla="*/ 149 w 451"/>
                  <a:gd name="T25" fmla="*/ 98 h 772"/>
                  <a:gd name="T26" fmla="*/ 148 w 451"/>
                  <a:gd name="T27" fmla="*/ 191 h 772"/>
                  <a:gd name="T28" fmla="*/ 155 w 451"/>
                  <a:gd name="T29" fmla="*/ 227 h 772"/>
                  <a:gd name="T30" fmla="*/ 180 w 451"/>
                  <a:gd name="T31" fmla="*/ 259 h 772"/>
                  <a:gd name="T32" fmla="*/ 422 w 451"/>
                  <a:gd name="T33" fmla="*/ 469 h 772"/>
                  <a:gd name="T34" fmla="*/ 449 w 451"/>
                  <a:gd name="T35" fmla="*/ 516 h 772"/>
                  <a:gd name="T36" fmla="*/ 451 w 451"/>
                  <a:gd name="T37" fmla="*/ 660 h 772"/>
                  <a:gd name="T38" fmla="*/ 439 w 451"/>
                  <a:gd name="T39" fmla="*/ 703 h 772"/>
                  <a:gd name="T40" fmla="*/ 404 w 451"/>
                  <a:gd name="T41" fmla="*/ 737 h 772"/>
                  <a:gd name="T42" fmla="*/ 348 w 451"/>
                  <a:gd name="T43" fmla="*/ 760 h 772"/>
                  <a:gd name="T44" fmla="*/ 273 w 451"/>
                  <a:gd name="T45" fmla="*/ 770 h 772"/>
                  <a:gd name="T46" fmla="*/ 180 w 451"/>
                  <a:gd name="T47" fmla="*/ 770 h 772"/>
                  <a:gd name="T48" fmla="*/ 101 w 451"/>
                  <a:gd name="T49" fmla="*/ 760 h 772"/>
                  <a:gd name="T50" fmla="*/ 45 w 451"/>
                  <a:gd name="T51" fmla="*/ 738 h 772"/>
                  <a:gd name="T52" fmla="*/ 11 w 451"/>
                  <a:gd name="T53" fmla="*/ 706 h 772"/>
                  <a:gd name="T54" fmla="*/ 0 w 451"/>
                  <a:gd name="T55" fmla="*/ 660 h 772"/>
                  <a:gd name="T56" fmla="*/ 140 w 451"/>
                  <a:gd name="T57" fmla="*/ 556 h 772"/>
                  <a:gd name="T58" fmla="*/ 143 w 451"/>
                  <a:gd name="T59" fmla="*/ 672 h 772"/>
                  <a:gd name="T60" fmla="*/ 161 w 451"/>
                  <a:gd name="T61" fmla="*/ 698 h 772"/>
                  <a:gd name="T62" fmla="*/ 200 w 451"/>
                  <a:gd name="T63" fmla="*/ 711 h 772"/>
                  <a:gd name="T64" fmla="*/ 254 w 451"/>
                  <a:gd name="T65" fmla="*/ 711 h 772"/>
                  <a:gd name="T66" fmla="*/ 292 w 451"/>
                  <a:gd name="T67" fmla="*/ 698 h 772"/>
                  <a:gd name="T68" fmla="*/ 310 w 451"/>
                  <a:gd name="T69" fmla="*/ 672 h 772"/>
                  <a:gd name="T70" fmla="*/ 313 w 451"/>
                  <a:gd name="T71" fmla="*/ 551 h 772"/>
                  <a:gd name="T72" fmla="*/ 304 w 451"/>
                  <a:gd name="T73" fmla="*/ 513 h 772"/>
                  <a:gd name="T74" fmla="*/ 273 w 451"/>
                  <a:gd name="T75" fmla="*/ 477 h 772"/>
                  <a:gd name="T76" fmla="*/ 47 w 451"/>
                  <a:gd name="T77" fmla="*/ 282 h 772"/>
                  <a:gd name="T78" fmla="*/ 19 w 451"/>
                  <a:gd name="T79" fmla="*/ 244 h 772"/>
                  <a:gd name="T80" fmla="*/ 10 w 451"/>
                  <a:gd name="T81" fmla="*/ 204 h 772"/>
                  <a:gd name="T82" fmla="*/ 13 w 451"/>
                  <a:gd name="T83" fmla="*/ 89 h 772"/>
                  <a:gd name="T84" fmla="*/ 35 w 451"/>
                  <a:gd name="T85" fmla="*/ 50 h 772"/>
                  <a:gd name="T86" fmla="*/ 78 w 451"/>
                  <a:gd name="T87" fmla="*/ 22 h 772"/>
                  <a:gd name="T88" fmla="*/ 144 w 451"/>
                  <a:gd name="T89" fmla="*/ 6 h 772"/>
                  <a:gd name="T90" fmla="*/ 229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9" y="0"/>
                    </a:moveTo>
                    <a:lnTo>
                      <a:pt x="277" y="2"/>
                    </a:lnTo>
                    <a:lnTo>
                      <a:pt x="318" y="6"/>
                    </a:lnTo>
                    <a:lnTo>
                      <a:pt x="355" y="12"/>
                    </a:lnTo>
                    <a:lnTo>
                      <a:pt x="384" y="22"/>
                    </a:lnTo>
                    <a:lnTo>
                      <a:pt x="407" y="34"/>
                    </a:lnTo>
                    <a:lnTo>
                      <a:pt x="426" y="49"/>
                    </a:lnTo>
                    <a:lnTo>
                      <a:pt x="438" y="65"/>
                    </a:lnTo>
                    <a:lnTo>
                      <a:pt x="445" y="85"/>
                    </a:lnTo>
                    <a:lnTo>
                      <a:pt x="447" y="106"/>
                    </a:lnTo>
                    <a:lnTo>
                      <a:pt x="447" y="204"/>
                    </a:lnTo>
                    <a:lnTo>
                      <a:pt x="309" y="204"/>
                    </a:lnTo>
                    <a:lnTo>
                      <a:pt x="309" y="110"/>
                    </a:lnTo>
                    <a:lnTo>
                      <a:pt x="308" y="98"/>
                    </a:lnTo>
                    <a:lnTo>
                      <a:pt x="304" y="87"/>
                    </a:lnTo>
                    <a:lnTo>
                      <a:pt x="297" y="78"/>
                    </a:lnTo>
                    <a:lnTo>
                      <a:pt x="288" y="70"/>
                    </a:lnTo>
                    <a:lnTo>
                      <a:pt x="273" y="65"/>
                    </a:lnTo>
                    <a:lnTo>
                      <a:pt x="254" y="61"/>
                    </a:lnTo>
                    <a:lnTo>
                      <a:pt x="229" y="59"/>
                    </a:lnTo>
                    <a:lnTo>
                      <a:pt x="203" y="61"/>
                    </a:lnTo>
                    <a:lnTo>
                      <a:pt x="184" y="65"/>
                    </a:lnTo>
                    <a:lnTo>
                      <a:pt x="170" y="70"/>
                    </a:lnTo>
                    <a:lnTo>
                      <a:pt x="159" y="78"/>
                    </a:lnTo>
                    <a:lnTo>
                      <a:pt x="152" y="87"/>
                    </a:lnTo>
                    <a:lnTo>
                      <a:pt x="149" y="98"/>
                    </a:lnTo>
                    <a:lnTo>
                      <a:pt x="148" y="110"/>
                    </a:lnTo>
                    <a:lnTo>
                      <a:pt x="148" y="191"/>
                    </a:lnTo>
                    <a:lnTo>
                      <a:pt x="149" y="209"/>
                    </a:lnTo>
                    <a:lnTo>
                      <a:pt x="155" y="227"/>
                    </a:lnTo>
                    <a:lnTo>
                      <a:pt x="165" y="243"/>
                    </a:lnTo>
                    <a:lnTo>
                      <a:pt x="180" y="259"/>
                    </a:lnTo>
                    <a:lnTo>
                      <a:pt x="402" y="448"/>
                    </a:lnTo>
                    <a:lnTo>
                      <a:pt x="422" y="469"/>
                    </a:lnTo>
                    <a:lnTo>
                      <a:pt x="438" y="492"/>
                    </a:lnTo>
                    <a:lnTo>
                      <a:pt x="449" y="516"/>
                    </a:lnTo>
                    <a:lnTo>
                      <a:pt x="451" y="541"/>
                    </a:lnTo>
                    <a:lnTo>
                      <a:pt x="451" y="660"/>
                    </a:lnTo>
                    <a:lnTo>
                      <a:pt x="449" y="683"/>
                    </a:lnTo>
                    <a:lnTo>
                      <a:pt x="439" y="703"/>
                    </a:lnTo>
                    <a:lnTo>
                      <a:pt x="424" y="721"/>
                    </a:lnTo>
                    <a:lnTo>
                      <a:pt x="404" y="737"/>
                    </a:lnTo>
                    <a:lnTo>
                      <a:pt x="379" y="749"/>
                    </a:lnTo>
                    <a:lnTo>
                      <a:pt x="348" y="760"/>
                    </a:lnTo>
                    <a:lnTo>
                      <a:pt x="313" y="766"/>
                    </a:lnTo>
                    <a:lnTo>
                      <a:pt x="273" y="770"/>
                    </a:lnTo>
                    <a:lnTo>
                      <a:pt x="229" y="772"/>
                    </a:lnTo>
                    <a:lnTo>
                      <a:pt x="180" y="770"/>
                    </a:lnTo>
                    <a:lnTo>
                      <a:pt x="137" y="766"/>
                    </a:lnTo>
                    <a:lnTo>
                      <a:pt x="101" y="760"/>
                    </a:lnTo>
                    <a:lnTo>
                      <a:pt x="70" y="750"/>
                    </a:lnTo>
                    <a:lnTo>
                      <a:pt x="45" y="738"/>
                    </a:lnTo>
                    <a:lnTo>
                      <a:pt x="26" y="723"/>
                    </a:lnTo>
                    <a:lnTo>
                      <a:pt x="11" y="706"/>
                    </a:lnTo>
                    <a:lnTo>
                      <a:pt x="3" y="685"/>
                    </a:lnTo>
                    <a:lnTo>
                      <a:pt x="0" y="660"/>
                    </a:lnTo>
                    <a:lnTo>
                      <a:pt x="0" y="556"/>
                    </a:lnTo>
                    <a:lnTo>
                      <a:pt x="140" y="556"/>
                    </a:lnTo>
                    <a:lnTo>
                      <a:pt x="140" y="656"/>
                    </a:lnTo>
                    <a:lnTo>
                      <a:pt x="143" y="672"/>
                    </a:lnTo>
                    <a:lnTo>
                      <a:pt x="149" y="687"/>
                    </a:lnTo>
                    <a:lnTo>
                      <a:pt x="161" y="698"/>
                    </a:lnTo>
                    <a:lnTo>
                      <a:pt x="179" y="706"/>
                    </a:lnTo>
                    <a:lnTo>
                      <a:pt x="200" y="711"/>
                    </a:lnTo>
                    <a:lnTo>
                      <a:pt x="229" y="713"/>
                    </a:lnTo>
                    <a:lnTo>
                      <a:pt x="254" y="711"/>
                    </a:lnTo>
                    <a:lnTo>
                      <a:pt x="276" y="706"/>
                    </a:lnTo>
                    <a:lnTo>
                      <a:pt x="292" y="698"/>
                    </a:lnTo>
                    <a:lnTo>
                      <a:pt x="304" y="687"/>
                    </a:lnTo>
                    <a:lnTo>
                      <a:pt x="310" y="672"/>
                    </a:lnTo>
                    <a:lnTo>
                      <a:pt x="313" y="656"/>
                    </a:lnTo>
                    <a:lnTo>
                      <a:pt x="313" y="551"/>
                    </a:lnTo>
                    <a:lnTo>
                      <a:pt x="310" y="532"/>
                    </a:lnTo>
                    <a:lnTo>
                      <a:pt x="304" y="513"/>
                    </a:lnTo>
                    <a:lnTo>
                      <a:pt x="292" y="496"/>
                    </a:lnTo>
                    <a:lnTo>
                      <a:pt x="273" y="477"/>
                    </a:lnTo>
                    <a:lnTo>
                      <a:pt x="69" y="300"/>
                    </a:lnTo>
                    <a:lnTo>
                      <a:pt x="47" y="282"/>
                    </a:lnTo>
                    <a:lnTo>
                      <a:pt x="31" y="263"/>
                    </a:lnTo>
                    <a:lnTo>
                      <a:pt x="19" y="244"/>
                    </a:lnTo>
                    <a:lnTo>
                      <a:pt x="11" y="225"/>
                    </a:lnTo>
                    <a:lnTo>
                      <a:pt x="10" y="204"/>
                    </a:lnTo>
                    <a:lnTo>
                      <a:pt x="10" y="112"/>
                    </a:lnTo>
                    <a:lnTo>
                      <a:pt x="13" y="89"/>
                    </a:lnTo>
                    <a:lnTo>
                      <a:pt x="21" y="67"/>
                    </a:lnTo>
                    <a:lnTo>
                      <a:pt x="35" y="50"/>
                    </a:lnTo>
                    <a:lnTo>
                      <a:pt x="54" y="35"/>
                    </a:lnTo>
                    <a:lnTo>
                      <a:pt x="78" y="22"/>
                    </a:lnTo>
                    <a:lnTo>
                      <a:pt x="109" y="12"/>
                    </a:lnTo>
                    <a:lnTo>
                      <a:pt x="144" y="6"/>
                    </a:lnTo>
                    <a:lnTo>
                      <a:pt x="184" y="2"/>
                    </a:lnTo>
                    <a:lnTo>
                      <a:pt x="2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 name="Freeform 10">
                <a:extLst>
                  <a:ext uri="{FF2B5EF4-FFF2-40B4-BE49-F238E27FC236}">
                    <a16:creationId xmlns:a16="http://schemas.microsoft.com/office/drawing/2014/main" id="{B9363D07-27BC-4F61-90A5-DF8C3FB43323}"/>
                  </a:ext>
                </a:extLst>
              </p:cNvPr>
              <p:cNvSpPr>
                <a:spLocks/>
              </p:cNvSpPr>
              <p:nvPr/>
            </p:nvSpPr>
            <p:spPr bwMode="auto">
              <a:xfrm>
                <a:off x="3935413" y="5000626"/>
                <a:ext cx="358775" cy="611188"/>
              </a:xfrm>
              <a:custGeom>
                <a:avLst/>
                <a:gdLst>
                  <a:gd name="T0" fmla="*/ 276 w 451"/>
                  <a:gd name="T1" fmla="*/ 2 h 772"/>
                  <a:gd name="T2" fmla="*/ 354 w 451"/>
                  <a:gd name="T3" fmla="*/ 12 h 772"/>
                  <a:gd name="T4" fmla="*/ 407 w 451"/>
                  <a:gd name="T5" fmla="*/ 34 h 772"/>
                  <a:gd name="T6" fmla="*/ 437 w 451"/>
                  <a:gd name="T7" fmla="*/ 65 h 772"/>
                  <a:gd name="T8" fmla="*/ 447 w 451"/>
                  <a:gd name="T9" fmla="*/ 106 h 772"/>
                  <a:gd name="T10" fmla="*/ 307 w 451"/>
                  <a:gd name="T11" fmla="*/ 204 h 772"/>
                  <a:gd name="T12" fmla="*/ 307 w 451"/>
                  <a:gd name="T13" fmla="*/ 98 h 772"/>
                  <a:gd name="T14" fmla="*/ 296 w 451"/>
                  <a:gd name="T15" fmla="*/ 78 h 772"/>
                  <a:gd name="T16" fmla="*/ 272 w 451"/>
                  <a:gd name="T17" fmla="*/ 65 h 772"/>
                  <a:gd name="T18" fmla="*/ 228 w 451"/>
                  <a:gd name="T19" fmla="*/ 59 h 772"/>
                  <a:gd name="T20" fmla="*/ 182 w 451"/>
                  <a:gd name="T21" fmla="*/ 65 h 772"/>
                  <a:gd name="T22" fmla="*/ 158 w 451"/>
                  <a:gd name="T23" fmla="*/ 78 h 772"/>
                  <a:gd name="T24" fmla="*/ 149 w 451"/>
                  <a:gd name="T25" fmla="*/ 98 h 772"/>
                  <a:gd name="T26" fmla="*/ 148 w 451"/>
                  <a:gd name="T27" fmla="*/ 191 h 772"/>
                  <a:gd name="T28" fmla="*/ 154 w 451"/>
                  <a:gd name="T29" fmla="*/ 227 h 772"/>
                  <a:gd name="T30" fmla="*/ 178 w 451"/>
                  <a:gd name="T31" fmla="*/ 259 h 772"/>
                  <a:gd name="T32" fmla="*/ 421 w 451"/>
                  <a:gd name="T33" fmla="*/ 469 h 772"/>
                  <a:gd name="T34" fmla="*/ 447 w 451"/>
                  <a:gd name="T35" fmla="*/ 516 h 772"/>
                  <a:gd name="T36" fmla="*/ 451 w 451"/>
                  <a:gd name="T37" fmla="*/ 660 h 772"/>
                  <a:gd name="T38" fmla="*/ 439 w 451"/>
                  <a:gd name="T39" fmla="*/ 703 h 772"/>
                  <a:gd name="T40" fmla="*/ 404 w 451"/>
                  <a:gd name="T41" fmla="*/ 737 h 772"/>
                  <a:gd name="T42" fmla="*/ 347 w 451"/>
                  <a:gd name="T43" fmla="*/ 760 h 772"/>
                  <a:gd name="T44" fmla="*/ 272 w 451"/>
                  <a:gd name="T45" fmla="*/ 770 h 772"/>
                  <a:gd name="T46" fmla="*/ 180 w 451"/>
                  <a:gd name="T47" fmla="*/ 770 h 772"/>
                  <a:gd name="T48" fmla="*/ 101 w 451"/>
                  <a:gd name="T49" fmla="*/ 760 h 772"/>
                  <a:gd name="T50" fmla="*/ 44 w 451"/>
                  <a:gd name="T51" fmla="*/ 738 h 772"/>
                  <a:gd name="T52" fmla="*/ 11 w 451"/>
                  <a:gd name="T53" fmla="*/ 706 h 772"/>
                  <a:gd name="T54" fmla="*/ 0 w 451"/>
                  <a:gd name="T55" fmla="*/ 660 h 772"/>
                  <a:gd name="T56" fmla="*/ 139 w 451"/>
                  <a:gd name="T57" fmla="*/ 556 h 772"/>
                  <a:gd name="T58" fmla="*/ 141 w 451"/>
                  <a:gd name="T59" fmla="*/ 672 h 772"/>
                  <a:gd name="T60" fmla="*/ 160 w 451"/>
                  <a:gd name="T61" fmla="*/ 698 h 772"/>
                  <a:gd name="T62" fmla="*/ 200 w 451"/>
                  <a:gd name="T63" fmla="*/ 711 h 772"/>
                  <a:gd name="T64" fmla="*/ 254 w 451"/>
                  <a:gd name="T65" fmla="*/ 711 h 772"/>
                  <a:gd name="T66" fmla="*/ 291 w 451"/>
                  <a:gd name="T67" fmla="*/ 698 h 772"/>
                  <a:gd name="T68" fmla="*/ 310 w 451"/>
                  <a:gd name="T69" fmla="*/ 672 h 772"/>
                  <a:gd name="T70" fmla="*/ 311 w 451"/>
                  <a:gd name="T71" fmla="*/ 551 h 772"/>
                  <a:gd name="T72" fmla="*/ 303 w 451"/>
                  <a:gd name="T73" fmla="*/ 515 h 772"/>
                  <a:gd name="T74" fmla="*/ 271 w 451"/>
                  <a:gd name="T75" fmla="*/ 477 h 772"/>
                  <a:gd name="T76" fmla="*/ 47 w 451"/>
                  <a:gd name="T77" fmla="*/ 282 h 772"/>
                  <a:gd name="T78" fmla="*/ 19 w 451"/>
                  <a:gd name="T79" fmla="*/ 244 h 772"/>
                  <a:gd name="T80" fmla="*/ 8 w 451"/>
                  <a:gd name="T81" fmla="*/ 204 h 772"/>
                  <a:gd name="T82" fmla="*/ 11 w 451"/>
                  <a:gd name="T83" fmla="*/ 89 h 772"/>
                  <a:gd name="T84" fmla="*/ 33 w 451"/>
                  <a:gd name="T85" fmla="*/ 50 h 772"/>
                  <a:gd name="T86" fmla="*/ 78 w 451"/>
                  <a:gd name="T87" fmla="*/ 22 h 772"/>
                  <a:gd name="T88" fmla="*/ 144 w 451"/>
                  <a:gd name="T89" fmla="*/ 6 h 772"/>
                  <a:gd name="T90" fmla="*/ 228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8" y="0"/>
                    </a:moveTo>
                    <a:lnTo>
                      <a:pt x="276" y="2"/>
                    </a:lnTo>
                    <a:lnTo>
                      <a:pt x="318" y="6"/>
                    </a:lnTo>
                    <a:lnTo>
                      <a:pt x="354" y="12"/>
                    </a:lnTo>
                    <a:lnTo>
                      <a:pt x="382" y="22"/>
                    </a:lnTo>
                    <a:lnTo>
                      <a:pt x="407" y="34"/>
                    </a:lnTo>
                    <a:lnTo>
                      <a:pt x="424" y="49"/>
                    </a:lnTo>
                    <a:lnTo>
                      <a:pt x="437" y="65"/>
                    </a:lnTo>
                    <a:lnTo>
                      <a:pt x="444" y="85"/>
                    </a:lnTo>
                    <a:lnTo>
                      <a:pt x="447" y="106"/>
                    </a:lnTo>
                    <a:lnTo>
                      <a:pt x="447" y="204"/>
                    </a:lnTo>
                    <a:lnTo>
                      <a:pt x="307" y="204"/>
                    </a:lnTo>
                    <a:lnTo>
                      <a:pt x="307" y="110"/>
                    </a:lnTo>
                    <a:lnTo>
                      <a:pt x="307" y="98"/>
                    </a:lnTo>
                    <a:lnTo>
                      <a:pt x="303" y="87"/>
                    </a:lnTo>
                    <a:lnTo>
                      <a:pt x="296" y="78"/>
                    </a:lnTo>
                    <a:lnTo>
                      <a:pt x="286" y="70"/>
                    </a:lnTo>
                    <a:lnTo>
                      <a:pt x="272" y="65"/>
                    </a:lnTo>
                    <a:lnTo>
                      <a:pt x="252" y="61"/>
                    </a:lnTo>
                    <a:lnTo>
                      <a:pt x="228" y="59"/>
                    </a:lnTo>
                    <a:lnTo>
                      <a:pt x="203" y="61"/>
                    </a:lnTo>
                    <a:lnTo>
                      <a:pt x="182" y="65"/>
                    </a:lnTo>
                    <a:lnTo>
                      <a:pt x="169" y="70"/>
                    </a:lnTo>
                    <a:lnTo>
                      <a:pt x="158" y="78"/>
                    </a:lnTo>
                    <a:lnTo>
                      <a:pt x="152" y="87"/>
                    </a:lnTo>
                    <a:lnTo>
                      <a:pt x="149" y="98"/>
                    </a:lnTo>
                    <a:lnTo>
                      <a:pt x="148" y="110"/>
                    </a:lnTo>
                    <a:lnTo>
                      <a:pt x="148" y="191"/>
                    </a:lnTo>
                    <a:lnTo>
                      <a:pt x="149" y="209"/>
                    </a:lnTo>
                    <a:lnTo>
                      <a:pt x="154" y="227"/>
                    </a:lnTo>
                    <a:lnTo>
                      <a:pt x="164" y="243"/>
                    </a:lnTo>
                    <a:lnTo>
                      <a:pt x="178" y="259"/>
                    </a:lnTo>
                    <a:lnTo>
                      <a:pt x="400" y="448"/>
                    </a:lnTo>
                    <a:lnTo>
                      <a:pt x="421" y="469"/>
                    </a:lnTo>
                    <a:lnTo>
                      <a:pt x="437" y="492"/>
                    </a:lnTo>
                    <a:lnTo>
                      <a:pt x="447" y="516"/>
                    </a:lnTo>
                    <a:lnTo>
                      <a:pt x="451" y="541"/>
                    </a:lnTo>
                    <a:lnTo>
                      <a:pt x="451" y="660"/>
                    </a:lnTo>
                    <a:lnTo>
                      <a:pt x="448" y="683"/>
                    </a:lnTo>
                    <a:lnTo>
                      <a:pt x="439" y="703"/>
                    </a:lnTo>
                    <a:lnTo>
                      <a:pt x="424" y="721"/>
                    </a:lnTo>
                    <a:lnTo>
                      <a:pt x="404" y="737"/>
                    </a:lnTo>
                    <a:lnTo>
                      <a:pt x="378" y="749"/>
                    </a:lnTo>
                    <a:lnTo>
                      <a:pt x="347" y="760"/>
                    </a:lnTo>
                    <a:lnTo>
                      <a:pt x="311" y="766"/>
                    </a:lnTo>
                    <a:lnTo>
                      <a:pt x="272" y="770"/>
                    </a:lnTo>
                    <a:lnTo>
                      <a:pt x="228" y="772"/>
                    </a:lnTo>
                    <a:lnTo>
                      <a:pt x="180" y="770"/>
                    </a:lnTo>
                    <a:lnTo>
                      <a:pt x="137" y="766"/>
                    </a:lnTo>
                    <a:lnTo>
                      <a:pt x="101" y="760"/>
                    </a:lnTo>
                    <a:lnTo>
                      <a:pt x="70" y="750"/>
                    </a:lnTo>
                    <a:lnTo>
                      <a:pt x="44" y="738"/>
                    </a:lnTo>
                    <a:lnTo>
                      <a:pt x="24" y="723"/>
                    </a:lnTo>
                    <a:lnTo>
                      <a:pt x="11" y="706"/>
                    </a:lnTo>
                    <a:lnTo>
                      <a:pt x="3" y="685"/>
                    </a:lnTo>
                    <a:lnTo>
                      <a:pt x="0" y="660"/>
                    </a:lnTo>
                    <a:lnTo>
                      <a:pt x="0" y="556"/>
                    </a:lnTo>
                    <a:lnTo>
                      <a:pt x="139" y="556"/>
                    </a:lnTo>
                    <a:lnTo>
                      <a:pt x="139" y="656"/>
                    </a:lnTo>
                    <a:lnTo>
                      <a:pt x="141" y="672"/>
                    </a:lnTo>
                    <a:lnTo>
                      <a:pt x="149" y="687"/>
                    </a:lnTo>
                    <a:lnTo>
                      <a:pt x="160" y="698"/>
                    </a:lnTo>
                    <a:lnTo>
                      <a:pt x="177" y="706"/>
                    </a:lnTo>
                    <a:lnTo>
                      <a:pt x="200" y="711"/>
                    </a:lnTo>
                    <a:lnTo>
                      <a:pt x="228" y="713"/>
                    </a:lnTo>
                    <a:lnTo>
                      <a:pt x="254" y="711"/>
                    </a:lnTo>
                    <a:lnTo>
                      <a:pt x="275" y="706"/>
                    </a:lnTo>
                    <a:lnTo>
                      <a:pt x="291" y="698"/>
                    </a:lnTo>
                    <a:lnTo>
                      <a:pt x="302" y="687"/>
                    </a:lnTo>
                    <a:lnTo>
                      <a:pt x="310" y="672"/>
                    </a:lnTo>
                    <a:lnTo>
                      <a:pt x="311" y="656"/>
                    </a:lnTo>
                    <a:lnTo>
                      <a:pt x="311" y="551"/>
                    </a:lnTo>
                    <a:lnTo>
                      <a:pt x="310" y="532"/>
                    </a:lnTo>
                    <a:lnTo>
                      <a:pt x="303" y="515"/>
                    </a:lnTo>
                    <a:lnTo>
                      <a:pt x="290" y="496"/>
                    </a:lnTo>
                    <a:lnTo>
                      <a:pt x="271" y="477"/>
                    </a:lnTo>
                    <a:lnTo>
                      <a:pt x="67" y="300"/>
                    </a:lnTo>
                    <a:lnTo>
                      <a:pt x="47" y="282"/>
                    </a:lnTo>
                    <a:lnTo>
                      <a:pt x="31" y="263"/>
                    </a:lnTo>
                    <a:lnTo>
                      <a:pt x="19" y="244"/>
                    </a:lnTo>
                    <a:lnTo>
                      <a:pt x="11" y="225"/>
                    </a:lnTo>
                    <a:lnTo>
                      <a:pt x="8" y="204"/>
                    </a:lnTo>
                    <a:lnTo>
                      <a:pt x="8" y="112"/>
                    </a:lnTo>
                    <a:lnTo>
                      <a:pt x="11" y="89"/>
                    </a:lnTo>
                    <a:lnTo>
                      <a:pt x="20" y="67"/>
                    </a:lnTo>
                    <a:lnTo>
                      <a:pt x="33" y="50"/>
                    </a:lnTo>
                    <a:lnTo>
                      <a:pt x="54" y="35"/>
                    </a:lnTo>
                    <a:lnTo>
                      <a:pt x="78" y="22"/>
                    </a:lnTo>
                    <a:lnTo>
                      <a:pt x="107" y="12"/>
                    </a:lnTo>
                    <a:lnTo>
                      <a:pt x="144" y="6"/>
                    </a:lnTo>
                    <a:lnTo>
                      <a:pt x="182" y="2"/>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 name="Freeform 11">
                <a:extLst>
                  <a:ext uri="{FF2B5EF4-FFF2-40B4-BE49-F238E27FC236}">
                    <a16:creationId xmlns:a16="http://schemas.microsoft.com/office/drawing/2014/main" id="{EE9DFF42-AE36-4CB3-AA29-2528A741DA5F}"/>
                  </a:ext>
                </a:extLst>
              </p:cNvPr>
              <p:cNvSpPr>
                <a:spLocks/>
              </p:cNvSpPr>
              <p:nvPr/>
            </p:nvSpPr>
            <p:spPr bwMode="auto">
              <a:xfrm>
                <a:off x="1430338" y="5005388"/>
                <a:ext cx="352425" cy="755650"/>
              </a:xfrm>
              <a:custGeom>
                <a:avLst/>
                <a:gdLst>
                  <a:gd name="T0" fmla="*/ 305 w 443"/>
                  <a:gd name="T1" fmla="*/ 0 h 952"/>
                  <a:gd name="T2" fmla="*/ 443 w 443"/>
                  <a:gd name="T3" fmla="*/ 0 h 952"/>
                  <a:gd name="T4" fmla="*/ 138 w 443"/>
                  <a:gd name="T5" fmla="*/ 952 h 952"/>
                  <a:gd name="T6" fmla="*/ 0 w 443"/>
                  <a:gd name="T7" fmla="*/ 952 h 952"/>
                  <a:gd name="T8" fmla="*/ 305 w 443"/>
                  <a:gd name="T9" fmla="*/ 0 h 952"/>
                </a:gdLst>
                <a:ahLst/>
                <a:cxnLst>
                  <a:cxn ang="0">
                    <a:pos x="T0" y="T1"/>
                  </a:cxn>
                  <a:cxn ang="0">
                    <a:pos x="T2" y="T3"/>
                  </a:cxn>
                  <a:cxn ang="0">
                    <a:pos x="T4" y="T5"/>
                  </a:cxn>
                  <a:cxn ang="0">
                    <a:pos x="T6" y="T7"/>
                  </a:cxn>
                  <a:cxn ang="0">
                    <a:pos x="T8" y="T9"/>
                  </a:cxn>
                </a:cxnLst>
                <a:rect l="0" t="0" r="r" b="b"/>
                <a:pathLst>
                  <a:path w="443" h="952">
                    <a:moveTo>
                      <a:pt x="305" y="0"/>
                    </a:moveTo>
                    <a:lnTo>
                      <a:pt x="443"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 name="Freeform 12">
                <a:extLst>
                  <a:ext uri="{FF2B5EF4-FFF2-40B4-BE49-F238E27FC236}">
                    <a16:creationId xmlns:a16="http://schemas.microsoft.com/office/drawing/2014/main" id="{2DDF7598-C167-4733-90F9-E44E3AEF9F71}"/>
                  </a:ext>
                </a:extLst>
              </p:cNvPr>
              <p:cNvSpPr>
                <a:spLocks/>
              </p:cNvSpPr>
              <p:nvPr/>
            </p:nvSpPr>
            <p:spPr bwMode="auto">
              <a:xfrm>
                <a:off x="1349376" y="5006976"/>
                <a:ext cx="204788" cy="468313"/>
              </a:xfrm>
              <a:custGeom>
                <a:avLst/>
                <a:gdLst>
                  <a:gd name="T0" fmla="*/ 0 w 257"/>
                  <a:gd name="T1" fmla="*/ 0 h 591"/>
                  <a:gd name="T2" fmla="*/ 138 w 257"/>
                  <a:gd name="T3" fmla="*/ 0 h 591"/>
                  <a:gd name="T4" fmla="*/ 257 w 257"/>
                  <a:gd name="T5" fmla="*/ 373 h 591"/>
                  <a:gd name="T6" fmla="*/ 188 w 257"/>
                  <a:gd name="T7" fmla="*/ 591 h 591"/>
                  <a:gd name="T8" fmla="*/ 0 w 257"/>
                  <a:gd name="T9" fmla="*/ 0 h 591"/>
                </a:gdLst>
                <a:ahLst/>
                <a:cxnLst>
                  <a:cxn ang="0">
                    <a:pos x="T0" y="T1"/>
                  </a:cxn>
                  <a:cxn ang="0">
                    <a:pos x="T2" y="T3"/>
                  </a:cxn>
                  <a:cxn ang="0">
                    <a:pos x="T4" y="T5"/>
                  </a:cxn>
                  <a:cxn ang="0">
                    <a:pos x="T6" y="T7"/>
                  </a:cxn>
                  <a:cxn ang="0">
                    <a:pos x="T8" y="T9"/>
                  </a:cxn>
                </a:cxnLst>
                <a:rect l="0" t="0" r="r" b="b"/>
                <a:pathLst>
                  <a:path w="257" h="591">
                    <a:moveTo>
                      <a:pt x="0" y="0"/>
                    </a:moveTo>
                    <a:lnTo>
                      <a:pt x="138" y="0"/>
                    </a:lnTo>
                    <a:lnTo>
                      <a:pt x="257" y="373"/>
                    </a:lnTo>
                    <a:lnTo>
                      <a:pt x="188" y="5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 name="Freeform 13">
                <a:extLst>
                  <a:ext uri="{FF2B5EF4-FFF2-40B4-BE49-F238E27FC236}">
                    <a16:creationId xmlns:a16="http://schemas.microsoft.com/office/drawing/2014/main" id="{17250C49-24A3-4E87-8762-0B40D1B72FB9}"/>
                  </a:ext>
                </a:extLst>
              </p:cNvPr>
              <p:cNvSpPr>
                <a:spLocks/>
              </p:cNvSpPr>
              <p:nvPr/>
            </p:nvSpPr>
            <p:spPr bwMode="auto">
              <a:xfrm>
                <a:off x="3578226" y="5005388"/>
                <a:ext cx="352425" cy="755650"/>
              </a:xfrm>
              <a:custGeom>
                <a:avLst/>
                <a:gdLst>
                  <a:gd name="T0" fmla="*/ 305 w 444"/>
                  <a:gd name="T1" fmla="*/ 0 h 952"/>
                  <a:gd name="T2" fmla="*/ 444 w 444"/>
                  <a:gd name="T3" fmla="*/ 0 h 952"/>
                  <a:gd name="T4" fmla="*/ 138 w 444"/>
                  <a:gd name="T5" fmla="*/ 952 h 952"/>
                  <a:gd name="T6" fmla="*/ 0 w 444"/>
                  <a:gd name="T7" fmla="*/ 952 h 952"/>
                  <a:gd name="T8" fmla="*/ 305 w 444"/>
                  <a:gd name="T9" fmla="*/ 0 h 952"/>
                </a:gdLst>
                <a:ahLst/>
                <a:cxnLst>
                  <a:cxn ang="0">
                    <a:pos x="T0" y="T1"/>
                  </a:cxn>
                  <a:cxn ang="0">
                    <a:pos x="T2" y="T3"/>
                  </a:cxn>
                  <a:cxn ang="0">
                    <a:pos x="T4" y="T5"/>
                  </a:cxn>
                  <a:cxn ang="0">
                    <a:pos x="T6" y="T7"/>
                  </a:cxn>
                  <a:cxn ang="0">
                    <a:pos x="T8" y="T9"/>
                  </a:cxn>
                </a:cxnLst>
                <a:rect l="0" t="0" r="r" b="b"/>
                <a:pathLst>
                  <a:path w="444" h="952">
                    <a:moveTo>
                      <a:pt x="305" y="0"/>
                    </a:moveTo>
                    <a:lnTo>
                      <a:pt x="444"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 name="Freeform 14">
                <a:extLst>
                  <a:ext uri="{FF2B5EF4-FFF2-40B4-BE49-F238E27FC236}">
                    <a16:creationId xmlns:a16="http://schemas.microsoft.com/office/drawing/2014/main" id="{11BB33A0-C3E9-4248-B1C8-1F04CA0972AA}"/>
                  </a:ext>
                </a:extLst>
              </p:cNvPr>
              <p:cNvSpPr>
                <a:spLocks/>
              </p:cNvSpPr>
              <p:nvPr/>
            </p:nvSpPr>
            <p:spPr bwMode="auto">
              <a:xfrm>
                <a:off x="3495676" y="5005388"/>
                <a:ext cx="206375" cy="468313"/>
              </a:xfrm>
              <a:custGeom>
                <a:avLst/>
                <a:gdLst>
                  <a:gd name="T0" fmla="*/ 0 w 259"/>
                  <a:gd name="T1" fmla="*/ 0 h 589"/>
                  <a:gd name="T2" fmla="*/ 139 w 259"/>
                  <a:gd name="T3" fmla="*/ 0 h 589"/>
                  <a:gd name="T4" fmla="*/ 259 w 259"/>
                  <a:gd name="T5" fmla="*/ 372 h 589"/>
                  <a:gd name="T6" fmla="*/ 189 w 259"/>
                  <a:gd name="T7" fmla="*/ 589 h 589"/>
                  <a:gd name="T8" fmla="*/ 0 w 259"/>
                  <a:gd name="T9" fmla="*/ 0 h 589"/>
                </a:gdLst>
                <a:ahLst/>
                <a:cxnLst>
                  <a:cxn ang="0">
                    <a:pos x="T0" y="T1"/>
                  </a:cxn>
                  <a:cxn ang="0">
                    <a:pos x="T2" y="T3"/>
                  </a:cxn>
                  <a:cxn ang="0">
                    <a:pos x="T4" y="T5"/>
                  </a:cxn>
                  <a:cxn ang="0">
                    <a:pos x="T6" y="T7"/>
                  </a:cxn>
                  <a:cxn ang="0">
                    <a:pos x="T8" y="T9"/>
                  </a:cxn>
                </a:cxnLst>
                <a:rect l="0" t="0" r="r" b="b"/>
                <a:pathLst>
                  <a:path w="259" h="589">
                    <a:moveTo>
                      <a:pt x="0" y="0"/>
                    </a:moveTo>
                    <a:lnTo>
                      <a:pt x="139" y="0"/>
                    </a:lnTo>
                    <a:lnTo>
                      <a:pt x="259" y="372"/>
                    </a:lnTo>
                    <a:lnTo>
                      <a:pt x="189" y="5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 name="Freeform 15">
                <a:extLst>
                  <a:ext uri="{FF2B5EF4-FFF2-40B4-BE49-F238E27FC236}">
                    <a16:creationId xmlns:a16="http://schemas.microsoft.com/office/drawing/2014/main" id="{6F224309-A90E-4600-8714-4FF47A6FC856}"/>
                  </a:ext>
                </a:extLst>
              </p:cNvPr>
              <p:cNvSpPr>
                <a:spLocks/>
              </p:cNvSpPr>
              <p:nvPr/>
            </p:nvSpPr>
            <p:spPr bwMode="auto">
              <a:xfrm>
                <a:off x="1817688" y="5005388"/>
                <a:ext cx="396875" cy="603250"/>
              </a:xfrm>
              <a:custGeom>
                <a:avLst/>
                <a:gdLst>
                  <a:gd name="T0" fmla="*/ 0 w 499"/>
                  <a:gd name="T1" fmla="*/ 0 h 759"/>
                  <a:gd name="T2" fmla="*/ 268 w 499"/>
                  <a:gd name="T3" fmla="*/ 0 h 759"/>
                  <a:gd name="T4" fmla="*/ 318 w 499"/>
                  <a:gd name="T5" fmla="*/ 0 h 759"/>
                  <a:gd name="T6" fmla="*/ 361 w 499"/>
                  <a:gd name="T7" fmla="*/ 4 h 759"/>
                  <a:gd name="T8" fmla="*/ 397 w 499"/>
                  <a:gd name="T9" fmla="*/ 8 h 759"/>
                  <a:gd name="T10" fmla="*/ 427 w 499"/>
                  <a:gd name="T11" fmla="*/ 16 h 759"/>
                  <a:gd name="T12" fmla="*/ 451 w 499"/>
                  <a:gd name="T13" fmla="*/ 26 h 759"/>
                  <a:gd name="T14" fmla="*/ 470 w 499"/>
                  <a:gd name="T15" fmla="*/ 38 h 759"/>
                  <a:gd name="T16" fmla="*/ 483 w 499"/>
                  <a:gd name="T17" fmla="*/ 52 h 759"/>
                  <a:gd name="T18" fmla="*/ 493 w 499"/>
                  <a:gd name="T19" fmla="*/ 70 h 759"/>
                  <a:gd name="T20" fmla="*/ 498 w 499"/>
                  <a:gd name="T21" fmla="*/ 91 h 759"/>
                  <a:gd name="T22" fmla="*/ 499 w 499"/>
                  <a:gd name="T23" fmla="*/ 115 h 759"/>
                  <a:gd name="T24" fmla="*/ 499 w 499"/>
                  <a:gd name="T25" fmla="*/ 759 h 759"/>
                  <a:gd name="T26" fmla="*/ 361 w 499"/>
                  <a:gd name="T27" fmla="*/ 759 h 759"/>
                  <a:gd name="T28" fmla="*/ 361 w 499"/>
                  <a:gd name="T29" fmla="*/ 106 h 759"/>
                  <a:gd name="T30" fmla="*/ 358 w 499"/>
                  <a:gd name="T31" fmla="*/ 91 h 759"/>
                  <a:gd name="T32" fmla="*/ 350 w 499"/>
                  <a:gd name="T33" fmla="*/ 79 h 759"/>
                  <a:gd name="T34" fmla="*/ 338 w 499"/>
                  <a:gd name="T35" fmla="*/ 71 h 759"/>
                  <a:gd name="T36" fmla="*/ 322 w 499"/>
                  <a:gd name="T37" fmla="*/ 66 h 759"/>
                  <a:gd name="T38" fmla="*/ 302 w 499"/>
                  <a:gd name="T39" fmla="*/ 62 h 759"/>
                  <a:gd name="T40" fmla="*/ 279 w 499"/>
                  <a:gd name="T41" fmla="*/ 59 h 759"/>
                  <a:gd name="T42" fmla="*/ 254 w 499"/>
                  <a:gd name="T43" fmla="*/ 59 h 759"/>
                  <a:gd name="T44" fmla="*/ 138 w 499"/>
                  <a:gd name="T45" fmla="*/ 59 h 759"/>
                  <a:gd name="T46" fmla="*/ 138 w 499"/>
                  <a:gd name="T47" fmla="*/ 759 h 759"/>
                  <a:gd name="T48" fmla="*/ 138 w 499"/>
                  <a:gd name="T49" fmla="*/ 759 h 759"/>
                  <a:gd name="T50" fmla="*/ 0 w 499"/>
                  <a:gd name="T51" fmla="*/ 759 h 759"/>
                  <a:gd name="T52" fmla="*/ 0 w 499"/>
                  <a:gd name="T53"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9" h="759">
                    <a:moveTo>
                      <a:pt x="0" y="0"/>
                    </a:moveTo>
                    <a:lnTo>
                      <a:pt x="268" y="0"/>
                    </a:lnTo>
                    <a:lnTo>
                      <a:pt x="318" y="0"/>
                    </a:lnTo>
                    <a:lnTo>
                      <a:pt x="361" y="4"/>
                    </a:lnTo>
                    <a:lnTo>
                      <a:pt x="397" y="8"/>
                    </a:lnTo>
                    <a:lnTo>
                      <a:pt x="427" y="16"/>
                    </a:lnTo>
                    <a:lnTo>
                      <a:pt x="451" y="26"/>
                    </a:lnTo>
                    <a:lnTo>
                      <a:pt x="470" y="38"/>
                    </a:lnTo>
                    <a:lnTo>
                      <a:pt x="483" y="52"/>
                    </a:lnTo>
                    <a:lnTo>
                      <a:pt x="493" y="70"/>
                    </a:lnTo>
                    <a:lnTo>
                      <a:pt x="498" y="91"/>
                    </a:lnTo>
                    <a:lnTo>
                      <a:pt x="499" y="115"/>
                    </a:lnTo>
                    <a:lnTo>
                      <a:pt x="499" y="759"/>
                    </a:lnTo>
                    <a:lnTo>
                      <a:pt x="361" y="759"/>
                    </a:lnTo>
                    <a:lnTo>
                      <a:pt x="361" y="106"/>
                    </a:lnTo>
                    <a:lnTo>
                      <a:pt x="358" y="91"/>
                    </a:lnTo>
                    <a:lnTo>
                      <a:pt x="350" y="79"/>
                    </a:lnTo>
                    <a:lnTo>
                      <a:pt x="338" y="71"/>
                    </a:lnTo>
                    <a:lnTo>
                      <a:pt x="322" y="66"/>
                    </a:lnTo>
                    <a:lnTo>
                      <a:pt x="302" y="62"/>
                    </a:lnTo>
                    <a:lnTo>
                      <a:pt x="279" y="59"/>
                    </a:lnTo>
                    <a:lnTo>
                      <a:pt x="254" y="59"/>
                    </a:lnTo>
                    <a:lnTo>
                      <a:pt x="138" y="59"/>
                    </a:lnTo>
                    <a:lnTo>
                      <a:pt x="138" y="759"/>
                    </a:lnTo>
                    <a:lnTo>
                      <a:pt x="138"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 name="Freeform 16">
                <a:extLst>
                  <a:ext uri="{FF2B5EF4-FFF2-40B4-BE49-F238E27FC236}">
                    <a16:creationId xmlns:a16="http://schemas.microsoft.com/office/drawing/2014/main" id="{538F60B4-8611-4079-A797-E62E8B431E6B}"/>
                  </a:ext>
                </a:extLst>
              </p:cNvPr>
              <p:cNvSpPr>
                <a:spLocks noEditPoints="1"/>
              </p:cNvSpPr>
              <p:nvPr/>
            </p:nvSpPr>
            <p:spPr bwMode="auto">
              <a:xfrm>
                <a:off x="4337051" y="5010151"/>
                <a:ext cx="142875" cy="139700"/>
              </a:xfrm>
              <a:custGeom>
                <a:avLst/>
                <a:gdLst>
                  <a:gd name="T0" fmla="*/ 72 w 180"/>
                  <a:gd name="T1" fmla="*/ 82 h 177"/>
                  <a:gd name="T2" fmla="*/ 100 w 180"/>
                  <a:gd name="T3" fmla="*/ 82 h 177"/>
                  <a:gd name="T4" fmla="*/ 113 w 180"/>
                  <a:gd name="T5" fmla="*/ 75 h 177"/>
                  <a:gd name="T6" fmla="*/ 113 w 180"/>
                  <a:gd name="T7" fmla="*/ 58 h 177"/>
                  <a:gd name="T8" fmla="*/ 101 w 180"/>
                  <a:gd name="T9" fmla="*/ 51 h 177"/>
                  <a:gd name="T10" fmla="*/ 72 w 180"/>
                  <a:gd name="T11" fmla="*/ 51 h 177"/>
                  <a:gd name="T12" fmla="*/ 96 w 180"/>
                  <a:gd name="T13" fmla="*/ 38 h 177"/>
                  <a:gd name="T14" fmla="*/ 123 w 180"/>
                  <a:gd name="T15" fmla="*/ 45 h 177"/>
                  <a:gd name="T16" fmla="*/ 132 w 180"/>
                  <a:gd name="T17" fmla="*/ 66 h 177"/>
                  <a:gd name="T18" fmla="*/ 124 w 180"/>
                  <a:gd name="T19" fmla="*/ 87 h 177"/>
                  <a:gd name="T20" fmla="*/ 105 w 180"/>
                  <a:gd name="T21" fmla="*/ 94 h 177"/>
                  <a:gd name="T22" fmla="*/ 117 w 180"/>
                  <a:gd name="T23" fmla="*/ 140 h 177"/>
                  <a:gd name="T24" fmla="*/ 72 w 180"/>
                  <a:gd name="T25" fmla="*/ 95 h 177"/>
                  <a:gd name="T26" fmla="*/ 57 w 180"/>
                  <a:gd name="T27" fmla="*/ 140 h 177"/>
                  <a:gd name="T28" fmla="*/ 90 w 180"/>
                  <a:gd name="T29" fmla="*/ 15 h 177"/>
                  <a:gd name="T30" fmla="*/ 47 w 180"/>
                  <a:gd name="T31" fmla="*/ 29 h 177"/>
                  <a:gd name="T32" fmla="*/ 22 w 180"/>
                  <a:gd name="T33" fmla="*/ 65 h 177"/>
                  <a:gd name="T34" fmla="*/ 22 w 180"/>
                  <a:gd name="T35" fmla="*/ 113 h 177"/>
                  <a:gd name="T36" fmla="*/ 47 w 180"/>
                  <a:gd name="T37" fmla="*/ 149 h 177"/>
                  <a:gd name="T38" fmla="*/ 90 w 180"/>
                  <a:gd name="T39" fmla="*/ 162 h 177"/>
                  <a:gd name="T40" fmla="*/ 133 w 180"/>
                  <a:gd name="T41" fmla="*/ 149 h 177"/>
                  <a:gd name="T42" fmla="*/ 159 w 180"/>
                  <a:gd name="T43" fmla="*/ 113 h 177"/>
                  <a:gd name="T44" fmla="*/ 159 w 180"/>
                  <a:gd name="T45" fmla="*/ 65 h 177"/>
                  <a:gd name="T46" fmla="*/ 133 w 180"/>
                  <a:gd name="T47" fmla="*/ 29 h 177"/>
                  <a:gd name="T48" fmla="*/ 90 w 180"/>
                  <a:gd name="T49" fmla="*/ 15 h 177"/>
                  <a:gd name="T50" fmla="*/ 115 w 180"/>
                  <a:gd name="T51" fmla="*/ 3 h 177"/>
                  <a:gd name="T52" fmla="*/ 153 w 180"/>
                  <a:gd name="T53" fmla="*/ 26 h 177"/>
                  <a:gd name="T54" fmla="*/ 176 w 180"/>
                  <a:gd name="T55" fmla="*/ 65 h 177"/>
                  <a:gd name="T56" fmla="*/ 176 w 180"/>
                  <a:gd name="T57" fmla="*/ 113 h 177"/>
                  <a:gd name="T58" fmla="*/ 153 w 180"/>
                  <a:gd name="T59" fmla="*/ 152 h 177"/>
                  <a:gd name="T60" fmla="*/ 115 w 180"/>
                  <a:gd name="T61" fmla="*/ 174 h 177"/>
                  <a:gd name="T62" fmla="*/ 68 w 180"/>
                  <a:gd name="T63" fmla="*/ 174 h 177"/>
                  <a:gd name="T64" fmla="*/ 27 w 180"/>
                  <a:gd name="T65" fmla="*/ 152 h 177"/>
                  <a:gd name="T66" fmla="*/ 4 w 180"/>
                  <a:gd name="T67" fmla="*/ 113 h 177"/>
                  <a:gd name="T68" fmla="*/ 4 w 180"/>
                  <a:gd name="T69" fmla="*/ 65 h 177"/>
                  <a:gd name="T70" fmla="*/ 27 w 180"/>
                  <a:gd name="T71" fmla="*/ 26 h 177"/>
                  <a:gd name="T72" fmla="*/ 68 w 180"/>
                  <a:gd name="T73"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 h="177">
                    <a:moveTo>
                      <a:pt x="72" y="51"/>
                    </a:moveTo>
                    <a:lnTo>
                      <a:pt x="72" y="82"/>
                    </a:lnTo>
                    <a:lnTo>
                      <a:pt x="90" y="82"/>
                    </a:lnTo>
                    <a:lnTo>
                      <a:pt x="100" y="82"/>
                    </a:lnTo>
                    <a:lnTo>
                      <a:pt x="108" y="79"/>
                    </a:lnTo>
                    <a:lnTo>
                      <a:pt x="113" y="75"/>
                    </a:lnTo>
                    <a:lnTo>
                      <a:pt x="116" y="66"/>
                    </a:lnTo>
                    <a:lnTo>
                      <a:pt x="113" y="58"/>
                    </a:lnTo>
                    <a:lnTo>
                      <a:pt x="108" y="54"/>
                    </a:lnTo>
                    <a:lnTo>
                      <a:pt x="101" y="51"/>
                    </a:lnTo>
                    <a:lnTo>
                      <a:pt x="93" y="51"/>
                    </a:lnTo>
                    <a:lnTo>
                      <a:pt x="72" y="51"/>
                    </a:lnTo>
                    <a:close/>
                    <a:moveTo>
                      <a:pt x="57" y="38"/>
                    </a:moveTo>
                    <a:lnTo>
                      <a:pt x="96" y="38"/>
                    </a:lnTo>
                    <a:lnTo>
                      <a:pt x="112" y="39"/>
                    </a:lnTo>
                    <a:lnTo>
                      <a:pt x="123" y="45"/>
                    </a:lnTo>
                    <a:lnTo>
                      <a:pt x="129" y="54"/>
                    </a:lnTo>
                    <a:lnTo>
                      <a:pt x="132" y="66"/>
                    </a:lnTo>
                    <a:lnTo>
                      <a:pt x="129" y="78"/>
                    </a:lnTo>
                    <a:lnTo>
                      <a:pt x="124" y="87"/>
                    </a:lnTo>
                    <a:lnTo>
                      <a:pt x="116" y="91"/>
                    </a:lnTo>
                    <a:lnTo>
                      <a:pt x="105" y="94"/>
                    </a:lnTo>
                    <a:lnTo>
                      <a:pt x="135" y="140"/>
                    </a:lnTo>
                    <a:lnTo>
                      <a:pt x="117" y="140"/>
                    </a:lnTo>
                    <a:lnTo>
                      <a:pt x="90" y="95"/>
                    </a:lnTo>
                    <a:lnTo>
                      <a:pt x="72" y="95"/>
                    </a:lnTo>
                    <a:lnTo>
                      <a:pt x="72" y="140"/>
                    </a:lnTo>
                    <a:lnTo>
                      <a:pt x="57" y="140"/>
                    </a:lnTo>
                    <a:lnTo>
                      <a:pt x="57" y="38"/>
                    </a:lnTo>
                    <a:close/>
                    <a:moveTo>
                      <a:pt x="90" y="15"/>
                    </a:moveTo>
                    <a:lnTo>
                      <a:pt x="68" y="19"/>
                    </a:lnTo>
                    <a:lnTo>
                      <a:pt x="47" y="29"/>
                    </a:lnTo>
                    <a:lnTo>
                      <a:pt x="33" y="45"/>
                    </a:lnTo>
                    <a:lnTo>
                      <a:pt x="22" y="65"/>
                    </a:lnTo>
                    <a:lnTo>
                      <a:pt x="18" y="89"/>
                    </a:lnTo>
                    <a:lnTo>
                      <a:pt x="22" y="113"/>
                    </a:lnTo>
                    <a:lnTo>
                      <a:pt x="33" y="133"/>
                    </a:lnTo>
                    <a:lnTo>
                      <a:pt x="47" y="149"/>
                    </a:lnTo>
                    <a:lnTo>
                      <a:pt x="68" y="158"/>
                    </a:lnTo>
                    <a:lnTo>
                      <a:pt x="90" y="162"/>
                    </a:lnTo>
                    <a:lnTo>
                      <a:pt x="113" y="158"/>
                    </a:lnTo>
                    <a:lnTo>
                      <a:pt x="133" y="149"/>
                    </a:lnTo>
                    <a:lnTo>
                      <a:pt x="148" y="133"/>
                    </a:lnTo>
                    <a:lnTo>
                      <a:pt x="159" y="113"/>
                    </a:lnTo>
                    <a:lnTo>
                      <a:pt x="163" y="89"/>
                    </a:lnTo>
                    <a:lnTo>
                      <a:pt x="159" y="65"/>
                    </a:lnTo>
                    <a:lnTo>
                      <a:pt x="148" y="45"/>
                    </a:lnTo>
                    <a:lnTo>
                      <a:pt x="133" y="29"/>
                    </a:lnTo>
                    <a:lnTo>
                      <a:pt x="113" y="19"/>
                    </a:lnTo>
                    <a:lnTo>
                      <a:pt x="90" y="15"/>
                    </a:lnTo>
                    <a:close/>
                    <a:moveTo>
                      <a:pt x="90" y="0"/>
                    </a:moveTo>
                    <a:lnTo>
                      <a:pt x="115" y="3"/>
                    </a:lnTo>
                    <a:lnTo>
                      <a:pt x="136" y="12"/>
                    </a:lnTo>
                    <a:lnTo>
                      <a:pt x="153" y="26"/>
                    </a:lnTo>
                    <a:lnTo>
                      <a:pt x="168" y="43"/>
                    </a:lnTo>
                    <a:lnTo>
                      <a:pt x="176" y="65"/>
                    </a:lnTo>
                    <a:lnTo>
                      <a:pt x="180" y="89"/>
                    </a:lnTo>
                    <a:lnTo>
                      <a:pt x="176" y="113"/>
                    </a:lnTo>
                    <a:lnTo>
                      <a:pt x="168" y="134"/>
                    </a:lnTo>
                    <a:lnTo>
                      <a:pt x="153" y="152"/>
                    </a:lnTo>
                    <a:lnTo>
                      <a:pt x="136" y="165"/>
                    </a:lnTo>
                    <a:lnTo>
                      <a:pt x="115" y="174"/>
                    </a:lnTo>
                    <a:lnTo>
                      <a:pt x="90" y="177"/>
                    </a:lnTo>
                    <a:lnTo>
                      <a:pt x="68" y="174"/>
                    </a:lnTo>
                    <a:lnTo>
                      <a:pt x="46" y="165"/>
                    </a:lnTo>
                    <a:lnTo>
                      <a:pt x="27" y="152"/>
                    </a:lnTo>
                    <a:lnTo>
                      <a:pt x="14" y="134"/>
                    </a:lnTo>
                    <a:lnTo>
                      <a:pt x="4" y="113"/>
                    </a:lnTo>
                    <a:lnTo>
                      <a:pt x="0" y="89"/>
                    </a:lnTo>
                    <a:lnTo>
                      <a:pt x="4" y="65"/>
                    </a:lnTo>
                    <a:lnTo>
                      <a:pt x="14" y="43"/>
                    </a:lnTo>
                    <a:lnTo>
                      <a:pt x="27" y="26"/>
                    </a:lnTo>
                    <a:lnTo>
                      <a:pt x="46" y="12"/>
                    </a:lnTo>
                    <a:lnTo>
                      <a:pt x="68" y="3"/>
                    </a:lnTo>
                    <a:lnTo>
                      <a:pt x="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grpSp>
      <p:sp>
        <p:nvSpPr>
          <p:cNvPr id="20" name="ConStatement"/>
          <p:cNvSpPr txBox="1"/>
          <p:nvPr userDrawn="1">
            <p:custDataLst>
              <p:tags r:id="rId6"/>
            </p:custDataLst>
          </p:nvPr>
        </p:nvSpPr>
        <p:spPr>
          <a:xfrm>
            <a:off x="126373" y="0"/>
            <a:ext cx="254000" cy="6858000"/>
          </a:xfrm>
          <a:prstGeom prst="rect">
            <a:avLst/>
          </a:prstGeom>
          <a:noFill/>
        </p:spPr>
        <p:txBody>
          <a:bodyPr vert="mongolianVert" wrap="none" lIns="91440" tIns="45720" rIns="91440" bIns="45720" rtlCol="0" anchor="ctr">
            <a:noAutofit/>
          </a:bodyPr>
          <a:lstStyle/>
          <a:p>
            <a:pPr algn="ctr"/>
            <a:r>
              <a:rPr lang="en-US" sz="900">
                <a:solidFill>
                  <a:srgbClr val="7F7F7F"/>
                </a:solidFill>
                <a:latin typeface="Arial"/>
              </a:rPr>
              <a:t>Synopsys Confidential Information</a:t>
            </a:r>
          </a:p>
        </p:txBody>
      </p:sp>
    </p:spTree>
    <p:extLst>
      <p:ext uri="{BB962C8B-B14F-4D97-AF65-F5344CB8AC3E}">
        <p14:creationId xmlns:p14="http://schemas.microsoft.com/office/powerpoint/2010/main" val="170252315"/>
      </p:ext>
    </p:extLst>
  </p:cSld>
  <p:clrMapOvr>
    <a:masterClrMapping/>
  </p:clrMapOvr>
  <p:extLst>
    <p:ext uri="{DCECCB84-F9BA-43D5-87BE-67443E8EF086}">
      <p15:sldGuideLst xmlns:p15="http://schemas.microsoft.com/office/powerpoint/2012/main">
        <p15:guide id="1" pos="288">
          <p15:clr>
            <a:srgbClr val="5ACBF0"/>
          </p15:clr>
        </p15:guide>
        <p15:guide id="2" pos="6192">
          <p15:clr>
            <a:srgbClr val="5ACBF0"/>
          </p15:clr>
        </p15:guide>
        <p15:guide id="3" pos="6312">
          <p15:clr>
            <a:srgbClr val="5ACBF0"/>
          </p15:clr>
        </p15:guide>
        <p15:guide id="4" orient="horz" pos="288">
          <p15:clr>
            <a:srgbClr val="5ACBF0"/>
          </p15:clr>
        </p15:guide>
        <p15:guide id="5" orient="horz" pos="4032">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lternate Title Slide">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4E8F61E-8F8D-404F-9D1D-7C47EA2E81A2}"/>
              </a:ext>
            </a:extLst>
          </p:cNvPr>
          <p:cNvPicPr>
            <a:picLocks noChangeAspect="1"/>
          </p:cNvPicPr>
          <p:nvPr>
            <p:custDataLst>
              <p:tags r:id="rId1"/>
            </p:custDataLst>
          </p:nvPr>
        </p:nvPicPr>
        <p:blipFill>
          <a:blip r:embed="rId8" cstate="screen">
            <a:extLst>
              <a:ext uri="{28A0092B-C50C-407E-A947-70E740481C1C}">
                <a14:useLocalDpi xmlns:a14="http://schemas.microsoft.com/office/drawing/2010/main"/>
              </a:ext>
            </a:extLst>
          </a:blip>
          <a:stretch>
            <a:fillRect/>
          </a:stretch>
        </p:blipFill>
        <p:spPr>
          <a:xfrm>
            <a:off x="0" y="3909847"/>
            <a:ext cx="12192000" cy="2948153"/>
          </a:xfrm>
          <a:prstGeom prst="rect">
            <a:avLst/>
          </a:prstGeom>
        </p:spPr>
      </p:pic>
      <p:sp>
        <p:nvSpPr>
          <p:cNvPr id="8" name="Text Placeholder 15"/>
          <p:cNvSpPr>
            <a:spLocks noGrp="1"/>
          </p:cNvSpPr>
          <p:nvPr>
            <p:ph type="body" sz="quarter" idx="10" hasCustomPrompt="1"/>
            <p:custDataLst>
              <p:tags r:id="rId2"/>
            </p:custDataLst>
          </p:nvPr>
        </p:nvSpPr>
        <p:spPr>
          <a:xfrm>
            <a:off x="456698" y="3970142"/>
            <a:ext cx="5524972" cy="731520"/>
          </a:xfrm>
        </p:spPr>
        <p:txBody>
          <a:bodyPr anchor="b">
            <a:normAutofit/>
          </a:bodyPr>
          <a:lstStyle>
            <a:lvl1pPr marL="0" indent="0" algn="l">
              <a:buNone/>
              <a:defRPr sz="24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9" name="Text Placeholder 18"/>
          <p:cNvSpPr>
            <a:spLocks noGrp="1"/>
          </p:cNvSpPr>
          <p:nvPr>
            <p:ph type="body" sz="quarter" idx="11" hasCustomPrompt="1"/>
            <p:custDataLst>
              <p:tags r:id="rId3"/>
            </p:custDataLst>
          </p:nvPr>
        </p:nvSpPr>
        <p:spPr>
          <a:xfrm>
            <a:off x="456555" y="4701662"/>
            <a:ext cx="5525117" cy="396815"/>
          </a:xfrm>
        </p:spPr>
        <p:txBody>
          <a:bodyPr anchor="b">
            <a:normAutofit/>
          </a:bodyPr>
          <a:lstStyle>
            <a:lvl1pPr algn="l">
              <a:buNone/>
              <a:defRPr sz="2000">
                <a:solidFill>
                  <a:schemeClr val="tx1"/>
                </a:solidFill>
                <a:effectLst/>
              </a:defRPr>
            </a:lvl1pPr>
          </a:lstStyle>
          <a:p>
            <a:pPr lvl="0"/>
            <a:r>
              <a:t>Click to Add Date</a:t>
            </a:r>
          </a:p>
        </p:txBody>
      </p:sp>
      <p:sp>
        <p:nvSpPr>
          <p:cNvPr id="21" name="Subtitle 2"/>
          <p:cNvSpPr>
            <a:spLocks noGrp="1"/>
          </p:cNvSpPr>
          <p:nvPr>
            <p:ph type="subTitle" idx="1" hasCustomPrompt="1"/>
            <p:custDataLst>
              <p:tags r:id="rId4"/>
            </p:custDataLst>
          </p:nvPr>
        </p:nvSpPr>
        <p:spPr>
          <a:xfrm>
            <a:off x="456556" y="2982484"/>
            <a:ext cx="11278565" cy="990600"/>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22" name="Title 1"/>
          <p:cNvSpPr>
            <a:spLocks noGrp="1"/>
          </p:cNvSpPr>
          <p:nvPr>
            <p:ph type="ctrTitle" hasCustomPrompt="1"/>
            <p:custDataLst>
              <p:tags r:id="rId5"/>
            </p:custDataLst>
          </p:nvPr>
        </p:nvSpPr>
        <p:spPr>
          <a:xfrm>
            <a:off x="456555" y="1147394"/>
            <a:ext cx="11278567" cy="1828800"/>
          </a:xfrm>
        </p:spPr>
        <p:txBody>
          <a:bodyPr anchor="b">
            <a:noAutofit/>
          </a:bodyPr>
          <a:lstStyle>
            <a:lvl1pPr algn="l">
              <a:defRPr sz="3600">
                <a:solidFill>
                  <a:schemeClr val="accent1"/>
                </a:solidFill>
                <a:effectLst/>
              </a:defRPr>
            </a:lvl1pPr>
          </a:lstStyle>
          <a:p>
            <a:r>
              <a:t>Click to Add a Title</a:t>
            </a:r>
          </a:p>
        </p:txBody>
      </p:sp>
      <p:pic>
        <p:nvPicPr>
          <p:cNvPr id="10" name="Graphic 9">
            <a:extLst>
              <a:ext uri="{FF2B5EF4-FFF2-40B4-BE49-F238E27FC236}">
                <a16:creationId xmlns:a16="http://schemas.microsoft.com/office/drawing/2014/main" id="{9889C713-0D9F-4617-8B3E-E5631E10483A}"/>
              </a:ext>
            </a:extLst>
          </p:cNvPr>
          <p:cNvPicPr>
            <a:picLocks noChangeAspect="1"/>
          </p:cNvPicPr>
          <p:nvPr>
            <p:custDataLst>
              <p:tags r:id="rId6"/>
            </p:custDataLst>
          </p:nvPr>
        </p:nvPicPr>
        <p:blipFill>
          <a:blip r:embed="rId9">
            <a:extLst>
              <a:ext uri="{96DAC541-7B7A-43D3-8B79-37D633B846F1}">
                <asvg:svgBlip xmlns="" xmlns:asvg="http://schemas.microsoft.com/office/drawing/2016/SVG/main" r:embed="rId10"/>
              </a:ext>
            </a:extLst>
          </a:blip>
          <a:stretch>
            <a:fillRect/>
          </a:stretch>
        </p:blipFill>
        <p:spPr>
          <a:xfrm>
            <a:off x="9905927" y="453166"/>
            <a:ext cx="1829195" cy="584326"/>
          </a:xfrm>
          <a:prstGeom prst="rect">
            <a:avLst/>
          </a:prstGeom>
        </p:spPr>
      </p:pic>
    </p:spTree>
    <p:extLst>
      <p:ext uri="{BB962C8B-B14F-4D97-AF65-F5344CB8AC3E}">
        <p14:creationId xmlns:p14="http://schemas.microsoft.com/office/powerpoint/2010/main" val="584763226"/>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91983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A7D297B-DE10-A84D-B636-3028F48863F8}"/>
              </a:ext>
            </a:extLst>
          </p:cNvPr>
          <p:cNvGrpSpPr/>
          <p:nvPr userDrawn="1"/>
        </p:nvGrpSpPr>
        <p:grpSpPr>
          <a:xfrm>
            <a:off x="1" y="1246636"/>
            <a:ext cx="11735122" cy="4754113"/>
            <a:chOff x="-3182145" y="-5169663"/>
            <a:chExt cx="11799257" cy="4780095"/>
          </a:xfrm>
        </p:grpSpPr>
        <p:sp>
          <p:nvSpPr>
            <p:cNvPr id="2" name="Rectangle 1">
              <a:extLst>
                <a:ext uri="{FF2B5EF4-FFF2-40B4-BE49-F238E27FC236}">
                  <a16:creationId xmlns:a16="http://schemas.microsoft.com/office/drawing/2014/main" id="{5BA3680E-48F9-C94E-8BA7-80D6E42CF04F}"/>
                </a:ext>
              </a:extLst>
            </p:cNvPr>
            <p:cNvSpPr/>
            <p:nvPr userDrawn="1"/>
          </p:nvSpPr>
          <p:spPr>
            <a:xfrm>
              <a:off x="-3182145" y="-5169662"/>
              <a:ext cx="11780199" cy="4780094"/>
            </a:xfrm>
            <a:custGeom>
              <a:avLst/>
              <a:gdLst>
                <a:gd name="connsiteX0" fmla="*/ 0 w 10554495"/>
                <a:gd name="connsiteY0" fmla="*/ 0 h 3897360"/>
                <a:gd name="connsiteX1" fmla="*/ 10554495 w 10554495"/>
                <a:gd name="connsiteY1" fmla="*/ 0 h 3897360"/>
                <a:gd name="connsiteX2" fmla="*/ 10554495 w 10554495"/>
                <a:gd name="connsiteY2" fmla="*/ 3897360 h 3897360"/>
                <a:gd name="connsiteX3" fmla="*/ 0 w 10554495"/>
                <a:gd name="connsiteY3" fmla="*/ 3897360 h 3897360"/>
                <a:gd name="connsiteX4" fmla="*/ 0 w 10554495"/>
                <a:gd name="connsiteY4" fmla="*/ 0 h 3897360"/>
                <a:gd name="connsiteX0" fmla="*/ 0 w 11735595"/>
                <a:gd name="connsiteY0" fmla="*/ 0 h 3897360"/>
                <a:gd name="connsiteX1" fmla="*/ 11735595 w 11735595"/>
                <a:gd name="connsiteY1" fmla="*/ 38100 h 3897360"/>
                <a:gd name="connsiteX2" fmla="*/ 10554495 w 11735595"/>
                <a:gd name="connsiteY2" fmla="*/ 3897360 h 3897360"/>
                <a:gd name="connsiteX3" fmla="*/ 0 w 11735595"/>
                <a:gd name="connsiteY3" fmla="*/ 3897360 h 3897360"/>
                <a:gd name="connsiteX4" fmla="*/ 0 w 11735595"/>
                <a:gd name="connsiteY4" fmla="*/ 0 h 3897360"/>
                <a:gd name="connsiteX0" fmla="*/ 0 w 11735595"/>
                <a:gd name="connsiteY0" fmla="*/ 0 h 3897360"/>
                <a:gd name="connsiteX1" fmla="*/ 11735595 w 11735595"/>
                <a:gd name="connsiteY1" fmla="*/ 19050 h 3897360"/>
                <a:gd name="connsiteX2" fmla="*/ 10554495 w 11735595"/>
                <a:gd name="connsiteY2" fmla="*/ 3897360 h 3897360"/>
                <a:gd name="connsiteX3" fmla="*/ 0 w 11735595"/>
                <a:gd name="connsiteY3" fmla="*/ 3897360 h 3897360"/>
                <a:gd name="connsiteX4" fmla="*/ 0 w 11735595"/>
                <a:gd name="connsiteY4" fmla="*/ 0 h 3897360"/>
                <a:gd name="connsiteX0" fmla="*/ 0 w 11735595"/>
                <a:gd name="connsiteY0" fmla="*/ 0 h 3897360"/>
                <a:gd name="connsiteX1" fmla="*/ 11735595 w 11735595"/>
                <a:gd name="connsiteY1" fmla="*/ 19050 h 3897360"/>
                <a:gd name="connsiteX2" fmla="*/ 10376075 w 11735595"/>
                <a:gd name="connsiteY2" fmla="*/ 3860992 h 3897360"/>
                <a:gd name="connsiteX3" fmla="*/ 0 w 11735595"/>
                <a:gd name="connsiteY3" fmla="*/ 3897360 h 3897360"/>
                <a:gd name="connsiteX4" fmla="*/ 0 w 11735595"/>
                <a:gd name="connsiteY4" fmla="*/ 0 h 3897360"/>
                <a:gd name="connsiteX0" fmla="*/ 0 w 11735595"/>
                <a:gd name="connsiteY0" fmla="*/ 0 h 3924636"/>
                <a:gd name="connsiteX1" fmla="*/ 11735595 w 11735595"/>
                <a:gd name="connsiteY1" fmla="*/ 19050 h 3924636"/>
                <a:gd name="connsiteX2" fmla="*/ 10208807 w 11735595"/>
                <a:gd name="connsiteY2" fmla="*/ 3924636 h 3924636"/>
                <a:gd name="connsiteX3" fmla="*/ 0 w 11735595"/>
                <a:gd name="connsiteY3" fmla="*/ 3897360 h 3924636"/>
                <a:gd name="connsiteX4" fmla="*/ 0 w 11735595"/>
                <a:gd name="connsiteY4" fmla="*/ 0 h 3924636"/>
                <a:gd name="connsiteX0" fmla="*/ 0 w 11735595"/>
                <a:gd name="connsiteY0" fmla="*/ 0 h 3897360"/>
                <a:gd name="connsiteX1" fmla="*/ 11735595 w 11735595"/>
                <a:gd name="connsiteY1" fmla="*/ 19050 h 3897360"/>
                <a:gd name="connsiteX2" fmla="*/ 10041539 w 11735595"/>
                <a:gd name="connsiteY2" fmla="*/ 3697338 h 3897360"/>
                <a:gd name="connsiteX3" fmla="*/ 0 w 11735595"/>
                <a:gd name="connsiteY3" fmla="*/ 3897360 h 3897360"/>
                <a:gd name="connsiteX4" fmla="*/ 0 w 11735595"/>
                <a:gd name="connsiteY4" fmla="*/ 0 h 3897360"/>
                <a:gd name="connsiteX0" fmla="*/ 0 w 11735595"/>
                <a:gd name="connsiteY0" fmla="*/ 0 h 3897360"/>
                <a:gd name="connsiteX1" fmla="*/ 11735595 w 11735595"/>
                <a:gd name="connsiteY1" fmla="*/ 19050 h 3897360"/>
                <a:gd name="connsiteX2" fmla="*/ 10264563 w 11735595"/>
                <a:gd name="connsiteY2" fmla="*/ 3888268 h 3897360"/>
                <a:gd name="connsiteX3" fmla="*/ 0 w 11735595"/>
                <a:gd name="connsiteY3" fmla="*/ 3897360 h 3897360"/>
                <a:gd name="connsiteX4" fmla="*/ 0 w 11735595"/>
                <a:gd name="connsiteY4" fmla="*/ 0 h 3897360"/>
                <a:gd name="connsiteX0" fmla="*/ 0 w 11200336"/>
                <a:gd name="connsiteY0" fmla="*/ 0 h 3897360"/>
                <a:gd name="connsiteX1" fmla="*/ 11200336 w 11200336"/>
                <a:gd name="connsiteY1" fmla="*/ 82694 h 3897360"/>
                <a:gd name="connsiteX2" fmla="*/ 10264563 w 11200336"/>
                <a:gd name="connsiteY2" fmla="*/ 3888268 h 3897360"/>
                <a:gd name="connsiteX3" fmla="*/ 0 w 11200336"/>
                <a:gd name="connsiteY3" fmla="*/ 3897360 h 3897360"/>
                <a:gd name="connsiteX4" fmla="*/ 0 w 11200336"/>
                <a:gd name="connsiteY4" fmla="*/ 0 h 3897360"/>
                <a:gd name="connsiteX0" fmla="*/ 0 w 11780199"/>
                <a:gd name="connsiteY0" fmla="*/ 0 h 3897360"/>
                <a:gd name="connsiteX1" fmla="*/ 11780199 w 11780199"/>
                <a:gd name="connsiteY1" fmla="*/ 867 h 3897360"/>
                <a:gd name="connsiteX2" fmla="*/ 10264563 w 11780199"/>
                <a:gd name="connsiteY2" fmla="*/ 3888268 h 3897360"/>
                <a:gd name="connsiteX3" fmla="*/ 0 w 11780199"/>
                <a:gd name="connsiteY3" fmla="*/ 3897360 h 3897360"/>
                <a:gd name="connsiteX4" fmla="*/ 0 w 11780199"/>
                <a:gd name="connsiteY4" fmla="*/ 0 h 3897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0199" h="3897360">
                  <a:moveTo>
                    <a:pt x="0" y="0"/>
                  </a:moveTo>
                  <a:lnTo>
                    <a:pt x="11780199" y="867"/>
                  </a:lnTo>
                  <a:lnTo>
                    <a:pt x="10264563" y="3888268"/>
                  </a:lnTo>
                  <a:lnTo>
                    <a:pt x="0" y="389736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a:p>
          </p:txBody>
        </p:sp>
        <p:pic>
          <p:nvPicPr>
            <p:cNvPr id="29" name="Picture 28">
              <a:extLst>
                <a:ext uri="{FF2B5EF4-FFF2-40B4-BE49-F238E27FC236}">
                  <a16:creationId xmlns:a16="http://schemas.microsoft.com/office/drawing/2014/main" id="{AC59BDFE-3580-F349-8D96-F5979F88E547}"/>
                </a:ext>
              </a:extLst>
            </p:cNvPr>
            <p:cNvPicPr>
              <a:picLocks noChangeAspect="1"/>
            </p:cNvPicPr>
            <p:nvPr userDrawn="1"/>
          </p:nvPicPr>
          <p:blipFill rotWithShape="1">
            <a:blip r:embed="rId6" cstate="hqprint">
              <a:extLst>
                <a:ext uri="{28A0092B-C50C-407E-A947-70E740481C1C}">
                  <a14:useLocalDpi xmlns:a14="http://schemas.microsoft.com/office/drawing/2010/main"/>
                </a:ext>
              </a:extLst>
            </a:blip>
            <a:srcRect/>
            <a:stretch/>
          </p:blipFill>
          <p:spPr>
            <a:xfrm>
              <a:off x="-3182145" y="-5169663"/>
              <a:ext cx="11799257" cy="4780095"/>
            </a:xfrm>
            <a:prstGeom prst="rect">
              <a:avLst/>
            </a:prstGeom>
          </p:spPr>
        </p:pic>
      </p:grpSp>
      <p:sp>
        <p:nvSpPr>
          <p:cNvPr id="8" name="Text Placeholder 15"/>
          <p:cNvSpPr>
            <a:spLocks noGrp="1"/>
          </p:cNvSpPr>
          <p:nvPr>
            <p:ph type="body" sz="quarter" idx="10" hasCustomPrompt="1"/>
            <p:custDataLst>
              <p:tags r:id="rId1"/>
            </p:custDataLst>
          </p:nvPr>
        </p:nvSpPr>
        <p:spPr>
          <a:xfrm>
            <a:off x="456698" y="4526198"/>
            <a:ext cx="8141202" cy="731520"/>
          </a:xfrm>
        </p:spPr>
        <p:txBody>
          <a:bodyPr anchor="b">
            <a:normAutofit/>
          </a:bodyPr>
          <a:lstStyle>
            <a:lvl1pPr marL="0" indent="0" algn="l">
              <a:buNone/>
              <a:defRPr sz="2400" baseline="0">
                <a:solidFill>
                  <a:schemeClr val="bg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rPr lang="en-US"/>
              <a:t>Synopsys Customer Education Services</a:t>
            </a:r>
            <a:endParaRPr/>
          </a:p>
        </p:txBody>
      </p:sp>
      <p:sp>
        <p:nvSpPr>
          <p:cNvPr id="21" name="Subtitle 2"/>
          <p:cNvSpPr>
            <a:spLocks noGrp="1"/>
          </p:cNvSpPr>
          <p:nvPr>
            <p:ph type="subTitle" idx="1" hasCustomPrompt="1"/>
            <p:custDataLst>
              <p:tags r:id="rId2"/>
            </p:custDataLst>
          </p:nvPr>
        </p:nvSpPr>
        <p:spPr>
          <a:xfrm>
            <a:off x="456557" y="3522681"/>
            <a:ext cx="10417770" cy="990600"/>
          </a:xfrm>
        </p:spPr>
        <p:txBody>
          <a:bodyPr>
            <a:normAutofit/>
          </a:bodyPr>
          <a:lstStyle>
            <a:lvl1pPr marL="0" indent="0" algn="l">
              <a:buNone/>
              <a:defRPr sz="3200" b="0">
                <a:solidFill>
                  <a:schemeClr val="bg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t>
            </a:r>
            <a:r>
              <a:rPr lang="en-US"/>
              <a:t>Course Version</a:t>
            </a:r>
            <a:endParaRPr/>
          </a:p>
        </p:txBody>
      </p:sp>
      <p:sp>
        <p:nvSpPr>
          <p:cNvPr id="22" name="Title 1"/>
          <p:cNvSpPr>
            <a:spLocks noGrp="1"/>
          </p:cNvSpPr>
          <p:nvPr>
            <p:ph type="ctrTitle" hasCustomPrompt="1"/>
            <p:custDataLst>
              <p:tags r:id="rId3"/>
            </p:custDataLst>
          </p:nvPr>
        </p:nvSpPr>
        <p:spPr>
          <a:xfrm>
            <a:off x="456555" y="1687591"/>
            <a:ext cx="10763895" cy="1828800"/>
          </a:xfrm>
        </p:spPr>
        <p:txBody>
          <a:bodyPr anchor="b">
            <a:noAutofit/>
          </a:bodyPr>
          <a:lstStyle>
            <a:lvl1pPr algn="l">
              <a:defRPr sz="5000">
                <a:solidFill>
                  <a:schemeClr val="bg1"/>
                </a:solidFill>
                <a:effectLst/>
              </a:defRPr>
            </a:lvl1pPr>
          </a:lstStyle>
          <a:p>
            <a:r>
              <a:t>Click to Add </a:t>
            </a:r>
            <a:r>
              <a:rPr lang="en-US"/>
              <a:t>Course Name</a:t>
            </a:r>
            <a:endParaRPr/>
          </a:p>
        </p:txBody>
      </p:sp>
      <p:pic>
        <p:nvPicPr>
          <p:cNvPr id="10" name="Graphic 9">
            <a:extLst>
              <a:ext uri="{FF2B5EF4-FFF2-40B4-BE49-F238E27FC236}">
                <a16:creationId xmlns:a16="http://schemas.microsoft.com/office/drawing/2014/main" id="{9889C713-0D9F-4617-8B3E-E5631E10483A}"/>
              </a:ext>
            </a:extLst>
          </p:cNvPr>
          <p:cNvPicPr>
            <a:picLocks noChangeAspect="1"/>
          </p:cNvPicPr>
          <p:nvPr>
            <p:custDataLst>
              <p:tags r:id="rId4"/>
            </p:custDataLst>
          </p:nvPr>
        </p:nvPicPr>
        <p:blipFill>
          <a:blip r:embed="rId7">
            <a:extLst>
              <a:ext uri="{96DAC541-7B7A-43D3-8B79-37D633B846F1}">
                <asvg:svgBlip xmlns="" xmlns:asvg="http://schemas.microsoft.com/office/drawing/2016/SVG/main" r:embed="rId8"/>
              </a:ext>
            </a:extLst>
          </a:blip>
          <a:stretch>
            <a:fillRect/>
          </a:stretch>
        </p:blipFill>
        <p:spPr>
          <a:xfrm>
            <a:off x="9905927" y="453166"/>
            <a:ext cx="1829195" cy="584326"/>
          </a:xfrm>
          <a:prstGeom prst="rect">
            <a:avLst/>
          </a:prstGeom>
        </p:spPr>
      </p:pic>
    </p:spTree>
    <p:extLst>
      <p:ext uri="{BB962C8B-B14F-4D97-AF65-F5344CB8AC3E}">
        <p14:creationId xmlns:p14="http://schemas.microsoft.com/office/powerpoint/2010/main" val="188001423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010B7-D8C3-F141-B3D4-BC7B1F97BDE8}"/>
              </a:ext>
            </a:extLst>
          </p:cNvPr>
          <p:cNvSpPr>
            <a:spLocks noGrp="1"/>
          </p:cNvSpPr>
          <p:nvPr>
            <p:ph type="title"/>
          </p:nvPr>
        </p:nvSpPr>
        <p:spPr>
          <a:xfrm>
            <a:off x="838200" y="1435185"/>
            <a:ext cx="10515600" cy="2852737"/>
          </a:xfrm>
          <a:prstGeom prst="rect">
            <a:avLst/>
          </a:prstGeom>
        </p:spPr>
        <p:txBody>
          <a:bodyPr anchor="b">
            <a:normAutofit/>
          </a:bodyPr>
          <a:lstStyle>
            <a:lvl1pPr algn="ctr">
              <a:defRPr sz="4800">
                <a:latin typeface="+mn-lt"/>
              </a:defRPr>
            </a:lvl1pPr>
          </a:lstStyle>
          <a:p>
            <a:r>
              <a:rPr lang="en-US" dirty="0"/>
              <a:t>Click to edit Master title style</a:t>
            </a:r>
          </a:p>
        </p:txBody>
      </p:sp>
      <p:sp>
        <p:nvSpPr>
          <p:cNvPr id="3" name="Text Placeholder 2">
            <a:extLst>
              <a:ext uri="{FF2B5EF4-FFF2-40B4-BE49-F238E27FC236}">
                <a16:creationId xmlns:a16="http://schemas.microsoft.com/office/drawing/2014/main" id="{58F1EAD3-E9B1-0A4F-928D-EF9918B4BDEC}"/>
              </a:ext>
            </a:extLst>
          </p:cNvPr>
          <p:cNvSpPr>
            <a:spLocks noGrp="1"/>
          </p:cNvSpPr>
          <p:nvPr>
            <p:ph type="body" idx="1"/>
          </p:nvPr>
        </p:nvSpPr>
        <p:spPr>
          <a:xfrm>
            <a:off x="831850" y="4685716"/>
            <a:ext cx="10515600" cy="1500187"/>
          </a:xfrm>
        </p:spPr>
        <p:txBody>
          <a:bodyPr/>
          <a:lstStyle>
            <a:lvl1pPr marL="0" indent="0" algn="ctr">
              <a:buNone/>
              <a:defRPr sz="4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374C922F-2B71-C546-BDBB-337F6E2D8884}"/>
              </a:ext>
            </a:extLst>
          </p:cNvPr>
          <p:cNvSpPr>
            <a:spLocks noGrp="1"/>
          </p:cNvSpPr>
          <p:nvPr>
            <p:ph type="dt" sz="half" idx="10"/>
          </p:nvPr>
        </p:nvSpPr>
        <p:spPr/>
        <p:txBody>
          <a:bodyPr/>
          <a:lstStyle/>
          <a:p>
            <a:fld id="{7A4E0488-0F40-9645-8EBB-4836F989A1A3}" type="datetimeFigureOut">
              <a:rPr lang="en-US" smtClean="0"/>
              <a:t>7/26/2023</a:t>
            </a:fld>
            <a:endParaRPr lang="en-US"/>
          </a:p>
        </p:txBody>
      </p:sp>
      <p:sp>
        <p:nvSpPr>
          <p:cNvPr id="5" name="Footer Placeholder 4">
            <a:extLst>
              <a:ext uri="{FF2B5EF4-FFF2-40B4-BE49-F238E27FC236}">
                <a16:creationId xmlns:a16="http://schemas.microsoft.com/office/drawing/2014/main" id="{83E9AA61-2525-0944-9BBB-4CD4AB0BF3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2F193B-B099-D645-AFCA-FACB974B51D4}"/>
              </a:ext>
            </a:extLst>
          </p:cNvPr>
          <p:cNvSpPr>
            <a:spLocks noGrp="1"/>
          </p:cNvSpPr>
          <p:nvPr>
            <p:ph type="sldNum" sz="quarter" idx="12"/>
          </p:nvPr>
        </p:nvSpPr>
        <p:spPr/>
        <p:txBody>
          <a:bodyPr/>
          <a:lstStyle/>
          <a:p>
            <a:fld id="{2B530AA7-3D07-5245-8320-C36F565BF27E}" type="slidenum">
              <a:rPr lang="en-US" smtClean="0"/>
              <a:t>‹#›</a:t>
            </a:fld>
            <a:endParaRPr lang="en-US"/>
          </a:p>
        </p:txBody>
      </p:sp>
      <p:pic>
        <p:nvPicPr>
          <p:cNvPr id="7" name="Picture 6"/>
          <p:cNvPicPr>
            <a:picLocks noChangeAspect="1"/>
          </p:cNvPicPr>
          <p:nvPr userDrawn="1"/>
        </p:nvPicPr>
        <p:blipFill>
          <a:blip r:embed="rId2"/>
          <a:stretch>
            <a:fillRect/>
          </a:stretch>
        </p:blipFill>
        <p:spPr>
          <a:xfrm>
            <a:off x="2890202" y="239775"/>
            <a:ext cx="6114818" cy="1707028"/>
          </a:xfrm>
          <a:prstGeom prst="rect">
            <a:avLst/>
          </a:prstGeom>
        </p:spPr>
      </p:pic>
    </p:spTree>
    <p:extLst>
      <p:ext uri="{BB962C8B-B14F-4D97-AF65-F5344CB8AC3E}">
        <p14:creationId xmlns:p14="http://schemas.microsoft.com/office/powerpoint/2010/main" val="21890998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cop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5B211E6-87BE-4EC7-8E86-4064596A0E69}"/>
              </a:ext>
            </a:extLst>
          </p:cNvPr>
          <p:cNvSpPr>
            <a:spLocks noGrp="1"/>
          </p:cNvSpPr>
          <p:nvPr userDrawn="1">
            <p:ph type="body" sz="quarter" idx="10"/>
          </p:nvPr>
        </p:nvSpPr>
        <p:spPr>
          <a:xfrm>
            <a:off x="457200" y="1737754"/>
            <a:ext cx="11277922" cy="4663045"/>
          </a:xfrm>
        </p:spPr>
        <p:txBody>
          <a:bodyPr/>
          <a:lstStyle>
            <a:lvl1pPr marL="365760" indent="-365760">
              <a:spcBef>
                <a:spcPts val="600"/>
              </a:spcBef>
              <a:spcAft>
                <a:spcPts val="600"/>
              </a:spcAft>
              <a:defRPr/>
            </a:lvl1pPr>
            <a:lvl2pPr marL="640080" indent="-274320">
              <a:defRPr/>
            </a:lvl2pPr>
            <a:lvl3pPr marL="914400" indent="-274320">
              <a:defRPr/>
            </a:lvl3pPr>
            <a:lvl4pPr marL="1188720" indent="-274320">
              <a:defRPr/>
            </a:lvl4pPr>
          </a:lstStyle>
          <a:p>
            <a:pPr lvl="0"/>
            <a:r>
              <a:rPr lang="en-US"/>
              <a:t>Edit Master text styles</a:t>
            </a:r>
          </a:p>
          <a:p>
            <a:pPr lvl="1"/>
            <a:r>
              <a:rPr lang="en-US"/>
              <a:t>Second level</a:t>
            </a:r>
          </a:p>
          <a:p>
            <a:pPr lvl="2"/>
            <a:r>
              <a:rPr lang="en-US"/>
              <a:t>Third level</a:t>
            </a:r>
          </a:p>
          <a:p>
            <a:pPr lvl="3"/>
            <a:r>
              <a:rPr lang="en-US"/>
              <a:t>Fourth level</a:t>
            </a:r>
          </a:p>
        </p:txBody>
      </p:sp>
      <p:pic>
        <p:nvPicPr>
          <p:cNvPr id="10" name="Picture 9">
            <a:extLst>
              <a:ext uri="{FF2B5EF4-FFF2-40B4-BE49-F238E27FC236}">
                <a16:creationId xmlns:a16="http://schemas.microsoft.com/office/drawing/2014/main" id="{377B05DB-A977-4DFB-8026-0C01E80D3A1C}"/>
              </a:ext>
              <a:ext uri="{C183D7F6-B498-43B3-948B-1728B52AA6E4}">
                <adec:decorative xmlns="" xmlns:adec="http://schemas.microsoft.com/office/drawing/2017/decorative" val="1"/>
              </a:ext>
            </a:extLst>
          </p:cNvPr>
          <p:cNvPicPr>
            <a:picLocks noChangeAspect="1"/>
          </p:cNvPicPr>
          <p:nvPr userDrawn="1"/>
        </p:nvPicPr>
        <p:blipFill>
          <a:blip r:embed="rId3"/>
          <a:stretch>
            <a:fillRect/>
          </a:stretch>
        </p:blipFill>
        <p:spPr bwMode="ltGray">
          <a:xfrm>
            <a:off x="0" y="178203"/>
            <a:ext cx="5258534" cy="1095528"/>
          </a:xfrm>
          <a:prstGeom prst="rect">
            <a:avLst/>
          </a:prstGeom>
        </p:spPr>
      </p:pic>
      <p:sp>
        <p:nvSpPr>
          <p:cNvPr id="11" name="Title 4">
            <a:extLst>
              <a:ext uri="{FF2B5EF4-FFF2-40B4-BE49-F238E27FC236}">
                <a16:creationId xmlns:a16="http://schemas.microsoft.com/office/drawing/2014/main" id="{AA3CB389-48A5-49BB-A30B-013A5B53EFCD}"/>
              </a:ext>
            </a:extLst>
          </p:cNvPr>
          <p:cNvSpPr>
            <a:spLocks noGrp="1"/>
          </p:cNvSpPr>
          <p:nvPr>
            <p:ph type="title" hasCustomPrompt="1"/>
            <p:custDataLst>
              <p:tags r:id="rId1"/>
            </p:custDataLst>
          </p:nvPr>
        </p:nvSpPr>
        <p:spPr bwMode="gray">
          <a:xfrm>
            <a:off x="1498175" y="172006"/>
            <a:ext cx="3279102" cy="1087755"/>
          </a:xfrm>
          <a:no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normAutofit/>
          </a:bodyPr>
          <a:lstStyle>
            <a:lvl1pPr>
              <a:defRPr sz="3200" dirty="0">
                <a:solidFill>
                  <a:schemeClr val="lt1"/>
                </a:solidFill>
                <a:latin typeface="+mj-lt"/>
                <a:ea typeface="+mn-ea"/>
                <a:cs typeface="+mn-cs"/>
              </a:defRPr>
            </a:lvl1pPr>
          </a:lstStyle>
          <a:p>
            <a:pPr marL="0" lvl="0" defTabSz="457200"/>
            <a:r>
              <a:rPr lang="en-US"/>
              <a:t>Click to Add a Title</a:t>
            </a:r>
            <a:endParaRPr/>
          </a:p>
        </p:txBody>
      </p:sp>
    </p:spTree>
    <p:extLst>
      <p:ext uri="{BB962C8B-B14F-4D97-AF65-F5344CB8AC3E}">
        <p14:creationId xmlns:p14="http://schemas.microsoft.com/office/powerpoint/2010/main" val="491884922"/>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Scope with backgroun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1E873832-813A-459B-8A37-2E752C411F04}"/>
              </a:ext>
              <a:ext uri="{C183D7F6-B498-43B3-948B-1728B52AA6E4}">
                <adec:decorative xmlns="" xmlns:adec="http://schemas.microsoft.com/office/drawing/2017/decorative" val="1"/>
              </a:ext>
            </a:extLst>
          </p:cNvPr>
          <p:cNvPicPr>
            <a:picLocks noChangeAspect="1"/>
          </p:cNvPicPr>
          <p:nvPr userDrawn="1"/>
        </p:nvPicPr>
        <p:blipFill>
          <a:blip r:embed="rId3"/>
          <a:stretch>
            <a:fillRect/>
          </a:stretch>
        </p:blipFill>
        <p:spPr bwMode="ltGray">
          <a:xfrm>
            <a:off x="0" y="178203"/>
            <a:ext cx="5258534" cy="1095528"/>
          </a:xfrm>
          <a:prstGeom prst="rect">
            <a:avLst/>
          </a:prstGeom>
        </p:spPr>
      </p:pic>
      <p:pic>
        <p:nvPicPr>
          <p:cNvPr id="18" name="Picture 17">
            <a:extLst>
              <a:ext uri="{FF2B5EF4-FFF2-40B4-BE49-F238E27FC236}">
                <a16:creationId xmlns:a16="http://schemas.microsoft.com/office/drawing/2014/main" id="{F5F87E6C-9108-4445-AF14-EE92CFEB3452}"/>
              </a:ext>
            </a:extLst>
          </p:cNvPr>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0" y="1310092"/>
            <a:ext cx="12192000" cy="5217460"/>
          </a:xfrm>
          <a:prstGeom prst="rect">
            <a:avLst/>
          </a:prstGeom>
        </p:spPr>
      </p:pic>
      <p:sp>
        <p:nvSpPr>
          <p:cNvPr id="19" name="Text Placeholder 3">
            <a:extLst>
              <a:ext uri="{FF2B5EF4-FFF2-40B4-BE49-F238E27FC236}">
                <a16:creationId xmlns:a16="http://schemas.microsoft.com/office/drawing/2014/main" id="{F2E28495-B0B3-4070-BB83-3FB14AB729F0}"/>
              </a:ext>
            </a:extLst>
          </p:cNvPr>
          <p:cNvSpPr>
            <a:spLocks noGrp="1"/>
          </p:cNvSpPr>
          <p:nvPr>
            <p:ph type="body" sz="quarter" idx="10"/>
          </p:nvPr>
        </p:nvSpPr>
        <p:spPr>
          <a:xfrm>
            <a:off x="457200" y="1737755"/>
            <a:ext cx="11277922" cy="4430232"/>
          </a:xfrm>
          <a:solidFill>
            <a:schemeClr val="bg1">
              <a:alpha val="70000"/>
            </a:schemeClr>
          </a:solidFill>
        </p:spPr>
        <p:txBody>
          <a:bodyPr/>
          <a:lstStyle>
            <a:lvl1pPr marL="365760" indent="-365760">
              <a:spcBef>
                <a:spcPts val="600"/>
              </a:spcBef>
              <a:spcAft>
                <a:spcPts val="600"/>
              </a:spcAft>
              <a:defRPr/>
            </a:lvl1pPr>
            <a:lvl2pPr marL="640080" indent="-274320">
              <a:defRPr/>
            </a:lvl2pPr>
            <a:lvl3pPr marL="914400" indent="-274320">
              <a:defRPr/>
            </a:lvl3pPr>
            <a:lvl4pPr marL="1188720" indent="-274320">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20" name="Title 4">
            <a:extLst>
              <a:ext uri="{FF2B5EF4-FFF2-40B4-BE49-F238E27FC236}">
                <a16:creationId xmlns:a16="http://schemas.microsoft.com/office/drawing/2014/main" id="{BE7312B4-ABE7-4B7B-A96F-2CD31471F816}"/>
              </a:ext>
            </a:extLst>
          </p:cNvPr>
          <p:cNvSpPr>
            <a:spLocks noGrp="1"/>
          </p:cNvSpPr>
          <p:nvPr>
            <p:ph type="title" hasCustomPrompt="1"/>
            <p:custDataLst>
              <p:tags r:id="rId1"/>
            </p:custDataLst>
          </p:nvPr>
        </p:nvSpPr>
        <p:spPr bwMode="gray">
          <a:xfrm>
            <a:off x="1498175" y="178356"/>
            <a:ext cx="3279102" cy="1078992"/>
          </a:xfrm>
          <a:no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normAutofit/>
          </a:bodyPr>
          <a:lstStyle>
            <a:lvl1pPr>
              <a:defRPr sz="3200" dirty="0">
                <a:solidFill>
                  <a:schemeClr val="lt1"/>
                </a:solidFill>
                <a:latin typeface="+mj-lt"/>
                <a:ea typeface="+mn-ea"/>
                <a:cs typeface="+mn-cs"/>
              </a:defRPr>
            </a:lvl1pPr>
          </a:lstStyle>
          <a:p>
            <a:pPr marL="0" lvl="0" defTabSz="457200"/>
            <a:r>
              <a:rPr lang="en-US"/>
              <a:t>Click to Add a Title</a:t>
            </a:r>
            <a:endParaRPr/>
          </a:p>
        </p:txBody>
      </p:sp>
    </p:spTree>
    <p:extLst>
      <p:ext uri="{BB962C8B-B14F-4D97-AF65-F5344CB8AC3E}">
        <p14:creationId xmlns:p14="http://schemas.microsoft.com/office/powerpoint/2010/main" val="3815454"/>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Quiz">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9ACD3E-DBDC-4D0E-A88F-26A04005602E}"/>
              </a:ext>
            </a:extLst>
          </p:cNvPr>
          <p:cNvPicPr>
            <a:picLocks noChangeAspect="1"/>
          </p:cNvPicPr>
          <p:nvPr userDrawn="1"/>
        </p:nvPicPr>
        <p:blipFill>
          <a:blip r:embed="rId3"/>
          <a:stretch>
            <a:fillRect/>
          </a:stretch>
        </p:blipFill>
        <p:spPr>
          <a:xfrm>
            <a:off x="0" y="182880"/>
            <a:ext cx="3748443" cy="1097280"/>
          </a:xfrm>
          <a:prstGeom prst="rect">
            <a:avLst/>
          </a:prstGeom>
        </p:spPr>
      </p:pic>
      <p:sp>
        <p:nvSpPr>
          <p:cNvPr id="4" name="Text Placeholder 3">
            <a:extLst>
              <a:ext uri="{FF2B5EF4-FFF2-40B4-BE49-F238E27FC236}">
                <a16:creationId xmlns:a16="http://schemas.microsoft.com/office/drawing/2014/main" id="{05B211E6-87BE-4EC7-8E86-4064596A0E69}"/>
              </a:ext>
            </a:extLst>
          </p:cNvPr>
          <p:cNvSpPr>
            <a:spLocks noGrp="1"/>
          </p:cNvSpPr>
          <p:nvPr>
            <p:ph type="body" sz="quarter" idx="10"/>
          </p:nvPr>
        </p:nvSpPr>
        <p:spPr>
          <a:xfrm>
            <a:off x="457200" y="1737754"/>
            <a:ext cx="11277922" cy="4663045"/>
          </a:xfrm>
        </p:spPr>
        <p:txBody>
          <a:bodyPr/>
          <a:lstStyle>
            <a:lvl1pPr marL="365760" indent="-365760">
              <a:spcBef>
                <a:spcPts val="600"/>
              </a:spcBef>
              <a:spcAft>
                <a:spcPts val="600"/>
              </a:spcAft>
              <a:defRPr/>
            </a:lvl1pPr>
            <a:lvl2pPr marL="640080" indent="-274320">
              <a:defRPr/>
            </a:lvl2pPr>
            <a:lvl3pPr marL="914400" indent="-274320">
              <a:defRPr/>
            </a:lvl3pPr>
            <a:lvl4pPr marL="1188720" indent="-274320">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41" name="Title 4">
            <a:extLst>
              <a:ext uri="{FF2B5EF4-FFF2-40B4-BE49-F238E27FC236}">
                <a16:creationId xmlns:a16="http://schemas.microsoft.com/office/drawing/2014/main" id="{D1F73CD5-AFE0-49A0-80CB-BDF8A7D1A0DC}"/>
              </a:ext>
            </a:extLst>
          </p:cNvPr>
          <p:cNvSpPr txBox="1">
            <a:spLocks/>
          </p:cNvSpPr>
          <p:nvPr userDrawn="1">
            <p:custDataLst>
              <p:tags r:id="rId1"/>
            </p:custDataLst>
          </p:nvPr>
        </p:nvSpPr>
        <p:spPr>
          <a:xfrm>
            <a:off x="1655492" y="226637"/>
            <a:ext cx="1422825" cy="1005840"/>
          </a:xfrm>
          <a:prstGeom prst="rect">
            <a:avLst/>
          </a:prstGeom>
          <a:no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horz" lIns="182880" tIns="45720" rIns="91440" bIns="45720" rtlCol="0" anchor="ctr">
            <a:normAutofit/>
          </a:bodyPr>
          <a:lstStyle>
            <a:lvl1pPr algn="l" defTabSz="914400" rtl="0" eaLnBrk="1" latinLnBrk="0" hangingPunct="1">
              <a:lnSpc>
                <a:spcPct val="100000"/>
              </a:lnSpc>
              <a:spcBef>
                <a:spcPct val="0"/>
              </a:spcBef>
              <a:buNone/>
              <a:defRPr sz="3200" b="0" kern="1200" dirty="0">
                <a:solidFill>
                  <a:schemeClr val="lt1"/>
                </a:solidFill>
                <a:latin typeface="+mj-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defTabSz="457200"/>
            <a:r>
              <a:rPr lang="en-US"/>
              <a:t>Quiz</a:t>
            </a:r>
          </a:p>
        </p:txBody>
      </p:sp>
      <p:pic>
        <p:nvPicPr>
          <p:cNvPr id="42" name="Picture 41" descr="Icon&#10;&#10;Description automatically generated">
            <a:extLst>
              <a:ext uri="{FF2B5EF4-FFF2-40B4-BE49-F238E27FC236}">
                <a16:creationId xmlns:a16="http://schemas.microsoft.com/office/drawing/2014/main" id="{DD38C84F-5193-4955-901F-6299B8236D9B}"/>
              </a:ext>
            </a:extLst>
          </p:cNvPr>
          <p:cNvPicPr>
            <a:picLocks noChangeAspect="1"/>
          </p:cNvPicPr>
          <p:nvPr userDrawn="1"/>
        </p:nvPicPr>
        <p:blipFill>
          <a:blip r:embed="rId4"/>
          <a:stretch>
            <a:fillRect/>
          </a:stretch>
        </p:blipFill>
        <p:spPr>
          <a:xfrm>
            <a:off x="553417" y="355597"/>
            <a:ext cx="896190" cy="816935"/>
          </a:xfrm>
          <a:prstGeom prst="rect">
            <a:avLst/>
          </a:prstGeom>
        </p:spPr>
      </p:pic>
    </p:spTree>
    <p:extLst>
      <p:ext uri="{BB962C8B-B14F-4D97-AF65-F5344CB8AC3E}">
        <p14:creationId xmlns:p14="http://schemas.microsoft.com/office/powerpoint/2010/main" val="3644774017"/>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Objectives en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144ACF8-D142-4EA6-904C-F3059944D168}"/>
              </a:ext>
              <a:ext uri="{C183D7F6-B498-43B3-948B-1728B52AA6E4}">
                <adec:decorative xmlns="" xmlns:adec="http://schemas.microsoft.com/office/drawing/2017/decorative" val="1"/>
              </a:ext>
            </a:extLst>
          </p:cNvPr>
          <p:cNvPicPr>
            <a:picLocks noChangeAspect="1"/>
          </p:cNvPicPr>
          <p:nvPr userDrawn="1"/>
        </p:nvPicPr>
        <p:blipFill>
          <a:blip r:embed="rId4"/>
          <a:stretch>
            <a:fillRect/>
          </a:stretch>
        </p:blipFill>
        <p:spPr bwMode="ltGray">
          <a:xfrm>
            <a:off x="0" y="178203"/>
            <a:ext cx="5258534" cy="1095528"/>
          </a:xfrm>
          <a:prstGeom prst="rect">
            <a:avLst/>
          </a:prstGeom>
        </p:spPr>
      </p:pic>
      <p:sp>
        <p:nvSpPr>
          <p:cNvPr id="4" name="Text Placeholder 3">
            <a:extLst>
              <a:ext uri="{FF2B5EF4-FFF2-40B4-BE49-F238E27FC236}">
                <a16:creationId xmlns:a16="http://schemas.microsoft.com/office/drawing/2014/main" id="{05B211E6-87BE-4EC7-8E86-4064596A0E69}"/>
              </a:ext>
            </a:extLst>
          </p:cNvPr>
          <p:cNvSpPr>
            <a:spLocks noGrp="1"/>
          </p:cNvSpPr>
          <p:nvPr userDrawn="1">
            <p:ph type="body" sz="quarter" idx="10"/>
          </p:nvPr>
        </p:nvSpPr>
        <p:spPr>
          <a:xfrm>
            <a:off x="457200" y="1737754"/>
            <a:ext cx="5638800" cy="4663045"/>
          </a:xfrm>
        </p:spPr>
        <p:txBody>
          <a:bodyPr/>
          <a:lstStyle>
            <a:lvl1pPr marL="365760" indent="-365760">
              <a:spcBef>
                <a:spcPts val="600"/>
              </a:spcBef>
              <a:spcAft>
                <a:spcPts val="600"/>
              </a:spcAft>
              <a:defRPr/>
            </a:lvl1pPr>
            <a:lvl2pPr marL="640080" indent="-274320">
              <a:defRPr/>
            </a:lvl2pPr>
            <a:lvl3pPr marL="914400" indent="-274320">
              <a:defRPr/>
            </a:lvl3pPr>
            <a:lvl4pPr marL="1188720" indent="-274320">
              <a:defRPr/>
            </a:lvl4pPr>
          </a:lstStyle>
          <a:p>
            <a:pPr lvl="0"/>
            <a:r>
              <a:rPr lang="en-US"/>
              <a:t>Edit Master text styles</a:t>
            </a:r>
          </a:p>
          <a:p>
            <a:pPr lvl="1"/>
            <a:r>
              <a:rPr lang="en-US"/>
              <a:t>Second level</a:t>
            </a:r>
          </a:p>
          <a:p>
            <a:pPr lvl="2"/>
            <a:r>
              <a:rPr lang="en-US"/>
              <a:t>Third level</a:t>
            </a:r>
          </a:p>
          <a:p>
            <a:pPr lvl="3"/>
            <a:r>
              <a:rPr lang="en-US"/>
              <a:t>Fourth level</a:t>
            </a:r>
          </a:p>
        </p:txBody>
      </p:sp>
      <p:pic>
        <p:nvPicPr>
          <p:cNvPr id="7" name="Picture 6">
            <a:extLst>
              <a:ext uri="{FF2B5EF4-FFF2-40B4-BE49-F238E27FC236}">
                <a16:creationId xmlns:a16="http://schemas.microsoft.com/office/drawing/2014/main" id="{20EB06D5-E8E9-40AF-A2B8-743D9359C9C2}"/>
              </a:ext>
            </a:extLst>
          </p:cNvPr>
          <p:cNvPicPr>
            <a:picLocks noChangeAspect="1"/>
          </p:cNvPicPr>
          <p:nvPr userDrawn="1"/>
        </p:nvPicPr>
        <p:blipFill>
          <a:blip r:embed="rId5"/>
          <a:stretch>
            <a:fillRect/>
          </a:stretch>
        </p:blipFill>
        <p:spPr>
          <a:xfrm>
            <a:off x="362164" y="259001"/>
            <a:ext cx="926672" cy="926672"/>
          </a:xfrm>
          <a:prstGeom prst="rect">
            <a:avLst/>
          </a:prstGeom>
        </p:spPr>
      </p:pic>
      <p:sp>
        <p:nvSpPr>
          <p:cNvPr id="9" name="Title 4">
            <a:extLst>
              <a:ext uri="{FF2B5EF4-FFF2-40B4-BE49-F238E27FC236}">
                <a16:creationId xmlns:a16="http://schemas.microsoft.com/office/drawing/2014/main" id="{7B3316A4-5E32-46E9-B90B-EE77B07D3533}"/>
              </a:ext>
            </a:extLst>
          </p:cNvPr>
          <p:cNvSpPr>
            <a:spLocks noGrp="1"/>
          </p:cNvSpPr>
          <p:nvPr userDrawn="1">
            <p:ph type="title" hasCustomPrompt="1"/>
            <p:custDataLst>
              <p:tags r:id="rId1"/>
            </p:custDataLst>
          </p:nvPr>
        </p:nvSpPr>
        <p:spPr bwMode="gray">
          <a:xfrm>
            <a:off x="1498175" y="182880"/>
            <a:ext cx="3279102" cy="1087755"/>
          </a:xfrm>
          <a:no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normAutofit/>
          </a:bodyPr>
          <a:lstStyle>
            <a:lvl1pPr>
              <a:defRPr sz="3200" dirty="0">
                <a:solidFill>
                  <a:schemeClr val="lt1"/>
                </a:solidFill>
                <a:latin typeface="+mj-lt"/>
                <a:ea typeface="+mn-ea"/>
                <a:cs typeface="+mn-cs"/>
              </a:defRPr>
            </a:lvl1pPr>
          </a:lstStyle>
          <a:p>
            <a:pPr marL="0" lvl="0" defTabSz="457200"/>
            <a:r>
              <a:rPr lang="en-US"/>
              <a:t>Click to Add a Title</a:t>
            </a:r>
            <a:endParaRPr/>
          </a:p>
        </p:txBody>
      </p:sp>
      <p:sp>
        <p:nvSpPr>
          <p:cNvPr id="8" name="ConStatement">
            <a:extLst>
              <a:ext uri="{FF2B5EF4-FFF2-40B4-BE49-F238E27FC236}">
                <a16:creationId xmlns:a16="http://schemas.microsoft.com/office/drawing/2014/main" id="{DF604FF0-2DB9-449C-BFEA-2BBAB8E5CAFB}"/>
              </a:ext>
            </a:extLst>
          </p:cNvPr>
          <p:cNvSpPr txBox="1"/>
          <p:nvPr userDrawn="1">
            <p:custDataLst>
              <p:tags r:id="rId2"/>
            </p:custDataLst>
          </p:nvPr>
        </p:nvSpPr>
        <p:spPr>
          <a:xfrm>
            <a:off x="4200525" y="6605464"/>
            <a:ext cx="3790950" cy="245794"/>
          </a:xfrm>
          <a:prstGeom prst="rect">
            <a:avLst/>
          </a:prstGeom>
          <a:solidFill>
            <a:schemeClr val="bg1"/>
          </a:solidFill>
        </p:spPr>
        <p:txBody>
          <a:bodyPr vert="horz" wrap="none" lIns="91440" tIns="45720" rIns="91440" bIns="45720" rtlCol="0" anchor="ctr">
            <a:noAutofit/>
          </a:bodyPr>
          <a:lstStyle/>
          <a:p>
            <a:pPr algn="ctr"/>
            <a:endParaRPr sz="800">
              <a:solidFill>
                <a:srgbClr val="7F7F7F"/>
              </a:solidFill>
              <a:latin typeface="Arial"/>
            </a:endParaRPr>
          </a:p>
        </p:txBody>
      </p:sp>
    </p:spTree>
    <p:extLst>
      <p:ext uri="{BB962C8B-B14F-4D97-AF65-F5344CB8AC3E}">
        <p14:creationId xmlns:p14="http://schemas.microsoft.com/office/powerpoint/2010/main" val="339017476"/>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C4FDD83-45EE-4570-BDB4-2BCC3000CD23}"/>
              </a:ext>
            </a:extLst>
          </p:cNvPr>
          <p:cNvPicPr>
            <a:picLocks noChangeAspect="1"/>
          </p:cNvPicPr>
          <p:nvPr userDrawn="1"/>
        </p:nvPicPr>
        <p:blipFill>
          <a:blip r:embed="rId3"/>
          <a:stretch>
            <a:fillRect/>
          </a:stretch>
        </p:blipFill>
        <p:spPr>
          <a:xfrm>
            <a:off x="1" y="183401"/>
            <a:ext cx="11995149" cy="713232"/>
          </a:xfrm>
          <a:prstGeom prst="rect">
            <a:avLst/>
          </a:prstGeom>
        </p:spPr>
      </p:pic>
      <p:sp>
        <p:nvSpPr>
          <p:cNvPr id="5" name="Title 4">
            <a:extLst>
              <a:ext uri="{FF2B5EF4-FFF2-40B4-BE49-F238E27FC236}">
                <a16:creationId xmlns:a16="http://schemas.microsoft.com/office/drawing/2014/main" id="{13AB35E0-AD47-4AD2-A594-DF7D8B2173E4}"/>
              </a:ext>
            </a:extLst>
          </p:cNvPr>
          <p:cNvSpPr>
            <a:spLocks noGrp="1"/>
          </p:cNvSpPr>
          <p:nvPr userDrawn="1">
            <p:ph type="title" hasCustomPrompt="1"/>
            <p:custDataLst>
              <p:tags r:id="rId1"/>
            </p:custDataLst>
          </p:nvPr>
        </p:nvSpPr>
        <p:spPr>
          <a:xfrm>
            <a:off x="-1" y="183402"/>
            <a:ext cx="11612880" cy="704088"/>
          </a:xfrm>
          <a:no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normAutofit/>
          </a:bodyPr>
          <a:lstStyle>
            <a:lvl1pPr>
              <a:defRPr sz="3200" dirty="0">
                <a:solidFill>
                  <a:schemeClr val="lt1"/>
                </a:solidFill>
                <a:latin typeface="+mj-lt"/>
                <a:ea typeface="+mn-ea"/>
                <a:cs typeface="+mn-cs"/>
              </a:defRPr>
            </a:lvl1pPr>
          </a:lstStyle>
          <a:p>
            <a:pPr marL="0" lvl="0" defTabSz="457200"/>
            <a:r>
              <a:rPr lang="en-US"/>
              <a:t>Click to Add a Title</a:t>
            </a:r>
            <a:endParaRPr/>
          </a:p>
        </p:txBody>
      </p:sp>
      <p:sp>
        <p:nvSpPr>
          <p:cNvPr id="4" name="Text Placeholder 3">
            <a:extLst>
              <a:ext uri="{FF2B5EF4-FFF2-40B4-BE49-F238E27FC236}">
                <a16:creationId xmlns:a16="http://schemas.microsoft.com/office/drawing/2014/main" id="{05B211E6-87BE-4EC7-8E86-4064596A0E69}"/>
              </a:ext>
            </a:extLst>
          </p:cNvPr>
          <p:cNvSpPr>
            <a:spLocks noGrp="1"/>
          </p:cNvSpPr>
          <p:nvPr userDrawn="1">
            <p:ph type="body" sz="quarter" idx="10"/>
          </p:nvPr>
        </p:nvSpPr>
        <p:spPr>
          <a:xfrm>
            <a:off x="457200" y="1188720"/>
            <a:ext cx="11277922" cy="5185186"/>
          </a:xfrm>
        </p:spPr>
        <p:txBody>
          <a:bodyPr/>
          <a:lstStyle>
            <a:lvl1pPr marL="365760" indent="-365760">
              <a:spcBef>
                <a:spcPts val="600"/>
              </a:spcBef>
              <a:spcAft>
                <a:spcPts val="600"/>
              </a:spcAft>
              <a:defRPr/>
            </a:lvl1pPr>
            <a:lvl2pPr marL="640080" indent="-274320">
              <a:defRPr/>
            </a:lvl2pPr>
            <a:lvl3pPr marL="914400" indent="-274320">
              <a:defRPr/>
            </a:lvl3pPr>
            <a:lvl4pPr marL="1188720" indent="-274320">
              <a:defRPr/>
            </a:lvl4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14435802"/>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51924-A24A-489C-BBC3-DABEE7760686}"/>
              </a:ext>
            </a:extLst>
          </p:cNvPr>
          <p:cNvPicPr>
            <a:picLocks noChangeAspect="1"/>
          </p:cNvPicPr>
          <p:nvPr userDrawn="1"/>
        </p:nvPicPr>
        <p:blipFill>
          <a:blip r:embed="rId3"/>
          <a:stretch>
            <a:fillRect/>
          </a:stretch>
        </p:blipFill>
        <p:spPr>
          <a:xfrm>
            <a:off x="1" y="183401"/>
            <a:ext cx="11995149" cy="713232"/>
          </a:xfrm>
          <a:prstGeom prst="rect">
            <a:avLst/>
          </a:prstGeom>
        </p:spPr>
      </p:pic>
      <p:sp>
        <p:nvSpPr>
          <p:cNvPr id="2" name="Title 1"/>
          <p:cNvSpPr>
            <a:spLocks noGrp="1"/>
          </p:cNvSpPr>
          <p:nvPr>
            <p:ph type="title" hasCustomPrompt="1"/>
            <p:custDataLst>
              <p:tags r:id="rId1"/>
            </p:custDataLst>
          </p:nvPr>
        </p:nvSpPr>
        <p:spPr>
          <a:xfrm>
            <a:off x="0" y="183402"/>
            <a:ext cx="11615351" cy="704088"/>
          </a:xfrm>
          <a:noFill/>
          <a:ln>
            <a:noFill/>
          </a:ln>
        </p:spPr>
        <p:style>
          <a:lnRef idx="2">
            <a:schemeClr val="accent1">
              <a:shade val="50000"/>
            </a:schemeClr>
          </a:lnRef>
          <a:fillRef idx="1">
            <a:schemeClr val="accent1"/>
          </a:fillRef>
          <a:effectRef idx="0">
            <a:schemeClr val="accent1"/>
          </a:effectRef>
          <a:fontRef idx="minor">
            <a:schemeClr val="lt1"/>
          </a:fontRef>
        </p:style>
        <p:txBody>
          <a:bodyPr vert="horz" lIns="457200" tIns="45720" rIns="91440" bIns="45720" rtlCol="0" anchor="ctr">
            <a:normAutofit/>
          </a:bodyPr>
          <a:lstStyle>
            <a:lvl1pPr>
              <a:defRPr dirty="0">
                <a:solidFill>
                  <a:schemeClr val="lt1"/>
                </a:solidFill>
                <a:ea typeface="+mn-ea"/>
                <a:cs typeface="+mn-cs"/>
              </a:defRPr>
            </a:lvl1pPr>
          </a:lstStyle>
          <a:p>
            <a:pPr marL="0" lvl="0" defTabSz="457200"/>
            <a:r>
              <a:t>Click to Add a Title</a:t>
            </a:r>
          </a:p>
        </p:txBody>
      </p:sp>
      <p:sp>
        <p:nvSpPr>
          <p:cNvPr id="9" name="Text Placeholder 8">
            <a:extLst>
              <a:ext uri="{FF2B5EF4-FFF2-40B4-BE49-F238E27FC236}">
                <a16:creationId xmlns:a16="http://schemas.microsoft.com/office/drawing/2014/main" id="{E9214336-643F-45BB-8453-2539A84E7CFF}"/>
              </a:ext>
            </a:extLst>
          </p:cNvPr>
          <p:cNvSpPr>
            <a:spLocks noGrp="1"/>
          </p:cNvSpPr>
          <p:nvPr userDrawn="1">
            <p:ph type="body" sz="quarter" idx="13"/>
          </p:nvPr>
        </p:nvSpPr>
        <p:spPr>
          <a:xfrm>
            <a:off x="457200" y="1188720"/>
            <a:ext cx="5524500" cy="5238974"/>
          </a:xfrm>
        </p:spPr>
        <p:txBody>
          <a:bodyPr/>
          <a:lstStyle>
            <a:lvl1pPr>
              <a:spcBef>
                <a:spcPts val="600"/>
              </a:spcBef>
              <a:spcAft>
                <a:spcPts val="600"/>
              </a:spcAft>
              <a:defRPr/>
            </a:lvl1pPr>
          </a:lstStyle>
          <a:p>
            <a:pPr lvl="0"/>
            <a:r>
              <a:rPr lang="en-US"/>
              <a:t>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88639FF6-ED59-4B79-AD58-17FB714FC4D6}"/>
              </a:ext>
            </a:extLst>
          </p:cNvPr>
          <p:cNvSpPr>
            <a:spLocks noGrp="1"/>
          </p:cNvSpPr>
          <p:nvPr userDrawn="1">
            <p:ph type="body" sz="quarter" idx="14"/>
          </p:nvPr>
        </p:nvSpPr>
        <p:spPr>
          <a:xfrm>
            <a:off x="6210300" y="1188720"/>
            <a:ext cx="5524500" cy="5238974"/>
          </a:xfrm>
        </p:spPr>
        <p:txBody>
          <a:bodyPr/>
          <a:lstStyle>
            <a:lvl1pPr>
              <a:spcBef>
                <a:spcPts val="600"/>
              </a:spcBef>
              <a:spcAft>
                <a:spcPts val="600"/>
              </a:spcAft>
              <a:defRPr lang="en-US" sz="2400" kern="1200" baseline="0" smtClean="0">
                <a:solidFill>
                  <a:schemeClr val="tx1"/>
                </a:solidFill>
                <a:latin typeface="+mn-lt"/>
                <a:ea typeface="+mn-ea"/>
                <a:cs typeface="+mn-cs"/>
              </a:defRPr>
            </a:lvl1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86352297"/>
      </p:ext>
    </p:extLst>
  </p:cSld>
  <p:clrMapOvr>
    <a:masterClrMapping/>
  </p:clrMapOvr>
  <p:extLst>
    <p:ext uri="{DCECCB84-F9BA-43D5-87BE-67443E8EF086}">
      <p15:sldGuideLst xmlns:p15="http://schemas.microsoft.com/office/powerpoint/2012/main">
        <p15:guide id="3" orient="horz" pos="1152">
          <p15:clr>
            <a:srgbClr val="5ACBF0"/>
          </p15:clr>
        </p15:guide>
        <p15:guide id="4" orient="horz" pos="720">
          <p15:clr>
            <a:srgbClr val="5ACBF0"/>
          </p15:clr>
        </p15:guide>
        <p15:guide id="5" orient="horz" pos="3888">
          <p15:clr>
            <a:srgbClr val="5ACBF0"/>
          </p15:clr>
        </p15:guide>
        <p15:guide id="6" pos="7392">
          <p15:clr>
            <a:srgbClr val="5ACBF0"/>
          </p15:clr>
        </p15:guide>
        <p15:guide id="7"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30725"/>
          </a:xfrm>
        </p:spPr>
        <p:txBody>
          <a:bodyPr/>
          <a:lstStyle/>
          <a:p>
            <a:pPr lvl="0"/>
            <a:endParaRPr lang="en-US" noProof="0"/>
          </a:p>
        </p:txBody>
      </p:sp>
    </p:spTree>
    <p:extLst>
      <p:ext uri="{BB962C8B-B14F-4D97-AF65-F5344CB8AC3E}">
        <p14:creationId xmlns:p14="http://schemas.microsoft.com/office/powerpoint/2010/main" val="9700024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84800" cy="4211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0"/>
            <a:ext cx="5384800" cy="4211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3491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3DFC6-22E4-624A-9D2F-A45584C1B450}"/>
              </a:ext>
            </a:extLst>
          </p:cNvPr>
          <p:cNvSpPr>
            <a:spLocks noGrp="1"/>
          </p:cNvSpPr>
          <p:nvPr>
            <p:ph type="title"/>
          </p:nvPr>
        </p:nvSpPr>
        <p:spPr>
          <a:xfrm>
            <a:off x="838200" y="221690"/>
            <a:ext cx="10515600" cy="848099"/>
          </a:xfrm>
          <a:prstGeom prst="rect">
            <a:avLst/>
          </a:prstGeom>
        </p:spPr>
        <p:txBody>
          <a:bodyPr>
            <a:normAutofit/>
          </a:bodyPr>
          <a:lstStyle>
            <a:lvl1pPr>
              <a:defRPr sz="3200">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2267ED19-623D-4C42-9E28-740CD7F1DA5C}"/>
              </a:ext>
            </a:extLst>
          </p:cNvPr>
          <p:cNvSpPr>
            <a:spLocks noGrp="1"/>
          </p:cNvSpPr>
          <p:nvPr>
            <p:ph sz="half" idx="1"/>
          </p:nvPr>
        </p:nvSpPr>
        <p:spPr>
          <a:xfrm>
            <a:off x="838200" y="1428376"/>
            <a:ext cx="5181600" cy="4748587"/>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B00EDE3-36D5-D545-BA37-E64F1383AB1B}"/>
              </a:ext>
            </a:extLst>
          </p:cNvPr>
          <p:cNvSpPr>
            <a:spLocks noGrp="1"/>
          </p:cNvSpPr>
          <p:nvPr>
            <p:ph sz="half" idx="2"/>
          </p:nvPr>
        </p:nvSpPr>
        <p:spPr>
          <a:xfrm>
            <a:off x="6172200" y="1428376"/>
            <a:ext cx="5181600" cy="4748587"/>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97C75674-6A23-4D4A-95B4-893629737BBE}"/>
              </a:ext>
            </a:extLst>
          </p:cNvPr>
          <p:cNvSpPr>
            <a:spLocks noGrp="1"/>
          </p:cNvSpPr>
          <p:nvPr>
            <p:ph type="dt" sz="half" idx="10"/>
          </p:nvPr>
        </p:nvSpPr>
        <p:spPr/>
        <p:txBody>
          <a:bodyPr/>
          <a:lstStyle/>
          <a:p>
            <a:fld id="{7A4E0488-0F40-9645-8EBB-4836F989A1A3}" type="datetimeFigureOut">
              <a:rPr lang="en-US" smtClean="0"/>
              <a:t>7/26/2023</a:t>
            </a:fld>
            <a:endParaRPr lang="en-US"/>
          </a:p>
        </p:txBody>
      </p:sp>
      <p:sp>
        <p:nvSpPr>
          <p:cNvPr id="6" name="Footer Placeholder 5">
            <a:extLst>
              <a:ext uri="{FF2B5EF4-FFF2-40B4-BE49-F238E27FC236}">
                <a16:creationId xmlns:a16="http://schemas.microsoft.com/office/drawing/2014/main" id="{6EA4135B-E75E-3945-89CF-87C53FC4E9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4B65D6-DF41-7C45-A31A-41C5FB1F4B70}"/>
              </a:ext>
            </a:extLst>
          </p:cNvPr>
          <p:cNvSpPr>
            <a:spLocks noGrp="1"/>
          </p:cNvSpPr>
          <p:nvPr>
            <p:ph type="sldNum" sz="quarter" idx="12"/>
          </p:nvPr>
        </p:nvSpPr>
        <p:spPr/>
        <p:txBody>
          <a:bodyPr/>
          <a:lstStyle/>
          <a:p>
            <a:fld id="{2B530AA7-3D07-5245-8320-C36F565BF27E}" type="slidenum">
              <a:rPr lang="en-US" smtClean="0"/>
              <a:t>‹#›</a:t>
            </a:fld>
            <a:endParaRPr lang="en-US"/>
          </a:p>
        </p:txBody>
      </p:sp>
    </p:spTree>
    <p:extLst>
      <p:ext uri="{BB962C8B-B14F-4D97-AF65-F5344CB8AC3E}">
        <p14:creationId xmlns:p14="http://schemas.microsoft.com/office/powerpoint/2010/main" val="1357663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3559F-6A8D-9542-8EE4-9D532A2A0515}"/>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5931B1E6-4BE9-524F-AEC1-1092C64CDE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1E16B1B-BF1B-4040-A6FE-2B60A892931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ED9245-321D-9A4B-AAA1-EF765D815D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91C2BE6-E1CC-5144-933D-141C41B4535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E444DF-C383-3641-972E-10C857C858C8}"/>
              </a:ext>
            </a:extLst>
          </p:cNvPr>
          <p:cNvSpPr>
            <a:spLocks noGrp="1"/>
          </p:cNvSpPr>
          <p:nvPr>
            <p:ph type="dt" sz="half" idx="10"/>
          </p:nvPr>
        </p:nvSpPr>
        <p:spPr/>
        <p:txBody>
          <a:bodyPr/>
          <a:lstStyle/>
          <a:p>
            <a:fld id="{7A4E0488-0F40-9645-8EBB-4836F989A1A3}" type="datetimeFigureOut">
              <a:rPr lang="en-US" smtClean="0"/>
              <a:t>7/26/2023</a:t>
            </a:fld>
            <a:endParaRPr lang="en-US"/>
          </a:p>
        </p:txBody>
      </p:sp>
      <p:sp>
        <p:nvSpPr>
          <p:cNvPr id="8" name="Footer Placeholder 7">
            <a:extLst>
              <a:ext uri="{FF2B5EF4-FFF2-40B4-BE49-F238E27FC236}">
                <a16:creationId xmlns:a16="http://schemas.microsoft.com/office/drawing/2014/main" id="{6F064036-5C0E-7C49-852E-26E0396428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AF132E-520C-A444-9C18-6544A673857A}"/>
              </a:ext>
            </a:extLst>
          </p:cNvPr>
          <p:cNvSpPr>
            <a:spLocks noGrp="1"/>
          </p:cNvSpPr>
          <p:nvPr>
            <p:ph type="sldNum" sz="quarter" idx="12"/>
          </p:nvPr>
        </p:nvSpPr>
        <p:spPr/>
        <p:txBody>
          <a:bodyPr/>
          <a:lstStyle/>
          <a:p>
            <a:fld id="{2B530AA7-3D07-5245-8320-C36F565BF27E}" type="slidenum">
              <a:rPr lang="en-US" smtClean="0"/>
              <a:t>‹#›</a:t>
            </a:fld>
            <a:endParaRPr lang="en-US"/>
          </a:p>
        </p:txBody>
      </p:sp>
    </p:spTree>
    <p:extLst>
      <p:ext uri="{BB962C8B-B14F-4D97-AF65-F5344CB8AC3E}">
        <p14:creationId xmlns:p14="http://schemas.microsoft.com/office/powerpoint/2010/main" val="1460002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5B4FA-A5E2-F041-8D9F-83669486C7BD}"/>
              </a:ext>
            </a:extLst>
          </p:cNvPr>
          <p:cNvSpPr>
            <a:spLocks noGrp="1"/>
          </p:cNvSpPr>
          <p:nvPr>
            <p:ph type="title"/>
          </p:nvPr>
        </p:nvSpPr>
        <p:spPr>
          <a:xfrm>
            <a:off x="838200" y="365125"/>
            <a:ext cx="10515600" cy="1325563"/>
          </a:xfrm>
          <a:prstGeom prst="rect">
            <a:avLst/>
          </a:prstGeo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1B45E4D6-AD07-7045-BF60-496800A58DE7}"/>
              </a:ext>
            </a:extLst>
          </p:cNvPr>
          <p:cNvSpPr>
            <a:spLocks noGrp="1"/>
          </p:cNvSpPr>
          <p:nvPr>
            <p:ph type="dt" sz="half" idx="10"/>
          </p:nvPr>
        </p:nvSpPr>
        <p:spPr/>
        <p:txBody>
          <a:bodyPr/>
          <a:lstStyle/>
          <a:p>
            <a:fld id="{7A4E0488-0F40-9645-8EBB-4836F989A1A3}" type="datetimeFigureOut">
              <a:rPr lang="en-US" smtClean="0"/>
              <a:t>7/26/2023</a:t>
            </a:fld>
            <a:endParaRPr lang="en-US"/>
          </a:p>
        </p:txBody>
      </p:sp>
      <p:sp>
        <p:nvSpPr>
          <p:cNvPr id="4" name="Footer Placeholder 3">
            <a:extLst>
              <a:ext uri="{FF2B5EF4-FFF2-40B4-BE49-F238E27FC236}">
                <a16:creationId xmlns:a16="http://schemas.microsoft.com/office/drawing/2014/main" id="{6FD9ED40-2CF3-A242-9C29-74D7976EBE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35749A-B82F-3847-906A-5567FFF02CA3}"/>
              </a:ext>
            </a:extLst>
          </p:cNvPr>
          <p:cNvSpPr>
            <a:spLocks noGrp="1"/>
          </p:cNvSpPr>
          <p:nvPr>
            <p:ph type="sldNum" sz="quarter" idx="12"/>
          </p:nvPr>
        </p:nvSpPr>
        <p:spPr/>
        <p:txBody>
          <a:bodyPr/>
          <a:lstStyle/>
          <a:p>
            <a:fld id="{2B530AA7-3D07-5245-8320-C36F565BF27E}" type="slidenum">
              <a:rPr lang="en-US" smtClean="0"/>
              <a:t>‹#›</a:t>
            </a:fld>
            <a:endParaRPr lang="en-US"/>
          </a:p>
        </p:txBody>
      </p:sp>
    </p:spTree>
    <p:extLst>
      <p:ext uri="{BB962C8B-B14F-4D97-AF65-F5344CB8AC3E}">
        <p14:creationId xmlns:p14="http://schemas.microsoft.com/office/powerpoint/2010/main" val="1317988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0A36DD-62BD-954C-B63F-FE8488CF0931}"/>
              </a:ext>
            </a:extLst>
          </p:cNvPr>
          <p:cNvSpPr>
            <a:spLocks noGrp="1"/>
          </p:cNvSpPr>
          <p:nvPr>
            <p:ph type="dt" sz="half" idx="10"/>
          </p:nvPr>
        </p:nvSpPr>
        <p:spPr/>
        <p:txBody>
          <a:bodyPr/>
          <a:lstStyle/>
          <a:p>
            <a:fld id="{7A4E0488-0F40-9645-8EBB-4836F989A1A3}" type="datetimeFigureOut">
              <a:rPr lang="en-US" smtClean="0"/>
              <a:t>7/26/2023</a:t>
            </a:fld>
            <a:endParaRPr lang="en-US"/>
          </a:p>
        </p:txBody>
      </p:sp>
      <p:sp>
        <p:nvSpPr>
          <p:cNvPr id="3" name="Footer Placeholder 2">
            <a:extLst>
              <a:ext uri="{FF2B5EF4-FFF2-40B4-BE49-F238E27FC236}">
                <a16:creationId xmlns:a16="http://schemas.microsoft.com/office/drawing/2014/main" id="{9EE029B2-2002-9D44-8553-ED0010FE6E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056852-154E-6847-BC79-574890F8B359}"/>
              </a:ext>
            </a:extLst>
          </p:cNvPr>
          <p:cNvSpPr>
            <a:spLocks noGrp="1"/>
          </p:cNvSpPr>
          <p:nvPr>
            <p:ph type="sldNum" sz="quarter" idx="12"/>
          </p:nvPr>
        </p:nvSpPr>
        <p:spPr/>
        <p:txBody>
          <a:bodyPr/>
          <a:lstStyle/>
          <a:p>
            <a:fld id="{2B530AA7-3D07-5245-8320-C36F565BF27E}" type="slidenum">
              <a:rPr lang="en-US" smtClean="0"/>
              <a:t>‹#›</a:t>
            </a:fld>
            <a:endParaRPr lang="en-US"/>
          </a:p>
        </p:txBody>
      </p:sp>
    </p:spTree>
    <p:extLst>
      <p:ext uri="{BB962C8B-B14F-4D97-AF65-F5344CB8AC3E}">
        <p14:creationId xmlns:p14="http://schemas.microsoft.com/office/powerpoint/2010/main" val="40791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1F9AB-DAC9-A343-9561-9FFB9B4E61C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8D0681-ED61-DE4D-8089-4D1EC73320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E830FE-66AA-0944-86BD-DCBEA5C1E8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59405E6-F9A1-3540-9694-246679A2E11B}"/>
              </a:ext>
            </a:extLst>
          </p:cNvPr>
          <p:cNvSpPr>
            <a:spLocks noGrp="1"/>
          </p:cNvSpPr>
          <p:nvPr>
            <p:ph type="dt" sz="half" idx="10"/>
          </p:nvPr>
        </p:nvSpPr>
        <p:spPr/>
        <p:txBody>
          <a:bodyPr/>
          <a:lstStyle/>
          <a:p>
            <a:fld id="{7A4E0488-0F40-9645-8EBB-4836F989A1A3}" type="datetimeFigureOut">
              <a:rPr lang="en-US" smtClean="0"/>
              <a:t>7/26/2023</a:t>
            </a:fld>
            <a:endParaRPr lang="en-US"/>
          </a:p>
        </p:txBody>
      </p:sp>
      <p:sp>
        <p:nvSpPr>
          <p:cNvPr id="6" name="Footer Placeholder 5">
            <a:extLst>
              <a:ext uri="{FF2B5EF4-FFF2-40B4-BE49-F238E27FC236}">
                <a16:creationId xmlns:a16="http://schemas.microsoft.com/office/drawing/2014/main" id="{5048292D-11BB-D841-ACAD-B69783494D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276CCE-B008-7241-A87E-422953967360}"/>
              </a:ext>
            </a:extLst>
          </p:cNvPr>
          <p:cNvSpPr>
            <a:spLocks noGrp="1"/>
          </p:cNvSpPr>
          <p:nvPr>
            <p:ph type="sldNum" sz="quarter" idx="12"/>
          </p:nvPr>
        </p:nvSpPr>
        <p:spPr/>
        <p:txBody>
          <a:bodyPr/>
          <a:lstStyle/>
          <a:p>
            <a:fld id="{2B530AA7-3D07-5245-8320-C36F565BF27E}" type="slidenum">
              <a:rPr lang="en-US" smtClean="0"/>
              <a:t>‹#›</a:t>
            </a:fld>
            <a:endParaRPr lang="en-US"/>
          </a:p>
        </p:txBody>
      </p:sp>
    </p:spTree>
    <p:extLst>
      <p:ext uri="{BB962C8B-B14F-4D97-AF65-F5344CB8AC3E}">
        <p14:creationId xmlns:p14="http://schemas.microsoft.com/office/powerpoint/2010/main" val="1572624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1BC77-069F-DC4A-ABB2-6525DE396AE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1DF56-BED7-0742-9358-F43483DD4A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C0EED4-F53C-F543-8B3E-1BEEB88318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30CFCA-FDD6-AC4F-9403-21EC866A78AB}"/>
              </a:ext>
            </a:extLst>
          </p:cNvPr>
          <p:cNvSpPr>
            <a:spLocks noGrp="1"/>
          </p:cNvSpPr>
          <p:nvPr>
            <p:ph type="dt" sz="half" idx="10"/>
          </p:nvPr>
        </p:nvSpPr>
        <p:spPr/>
        <p:txBody>
          <a:bodyPr/>
          <a:lstStyle/>
          <a:p>
            <a:fld id="{7A4E0488-0F40-9645-8EBB-4836F989A1A3}" type="datetimeFigureOut">
              <a:rPr lang="en-US" smtClean="0"/>
              <a:t>7/26/2023</a:t>
            </a:fld>
            <a:endParaRPr lang="en-US"/>
          </a:p>
        </p:txBody>
      </p:sp>
      <p:sp>
        <p:nvSpPr>
          <p:cNvPr id="6" name="Footer Placeholder 5">
            <a:extLst>
              <a:ext uri="{FF2B5EF4-FFF2-40B4-BE49-F238E27FC236}">
                <a16:creationId xmlns:a16="http://schemas.microsoft.com/office/drawing/2014/main" id="{DCEBC1A0-6771-F04A-B9F4-018FF6626D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0B3EA2-6602-4E4F-8282-FF7B83D5356C}"/>
              </a:ext>
            </a:extLst>
          </p:cNvPr>
          <p:cNvSpPr>
            <a:spLocks noGrp="1"/>
          </p:cNvSpPr>
          <p:nvPr>
            <p:ph type="sldNum" sz="quarter" idx="12"/>
          </p:nvPr>
        </p:nvSpPr>
        <p:spPr/>
        <p:txBody>
          <a:bodyPr/>
          <a:lstStyle/>
          <a:p>
            <a:fld id="{2B530AA7-3D07-5245-8320-C36F565BF27E}" type="slidenum">
              <a:rPr lang="en-US" smtClean="0"/>
              <a:t>‹#›</a:t>
            </a:fld>
            <a:endParaRPr lang="en-US"/>
          </a:p>
        </p:txBody>
      </p:sp>
    </p:spTree>
    <p:extLst>
      <p:ext uri="{BB962C8B-B14F-4D97-AF65-F5344CB8AC3E}">
        <p14:creationId xmlns:p14="http://schemas.microsoft.com/office/powerpoint/2010/main" val="4255499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image" Target="../media/image3.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tags" Target="../tags/tag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tags" Target="../tags/tag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tags" Target="../tags/tag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tags" Target="../tags/tag1.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tags" Target="../tags/tag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theme" Target="../theme/theme2.xml"/><Relationship Id="rId30" Type="http://schemas.openxmlformats.org/officeDocument/2006/relationships/tags" Target="../tags/tag3.xml"/><Relationship Id="rId35"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5D89D3D-EE95-4742-8A26-77A56122B1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FEF7A2-6536-5943-B275-696E76EA69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8392803A-DB2C-6F49-A6A5-618A62E976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471BD3-9020-6945-98CC-1FB4F912C5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pic>
        <p:nvPicPr>
          <p:cNvPr id="8" name="Graphic 7">
            <a:extLst>
              <a:ext uri="{FF2B5EF4-FFF2-40B4-BE49-F238E27FC236}">
                <a16:creationId xmlns:a16="http://schemas.microsoft.com/office/drawing/2014/main" id="{9B32C922-741B-BC40-B562-4F82B29359B0}"/>
              </a:ext>
            </a:extLst>
          </p:cNvPr>
          <p:cNvPicPr>
            <a:picLocks noChangeAspect="1"/>
          </p:cNvPicPr>
          <p:nvPr userDrawn="1"/>
        </p:nvPicPr>
        <p:blipFill rotWithShape="1">
          <a:blip r:embed="rId13">
            <a:extLst>
              <a:ext uri="{96DAC541-7B7A-43D3-8B79-37D633B846F1}">
                <asvg:svgBlip xmlns:asvg="http://schemas.microsoft.com/office/drawing/2016/SVG/main" xmlns="" r:embed="rId14"/>
              </a:ext>
            </a:extLst>
          </a:blip>
          <a:srcRect r="70625"/>
          <a:stretch/>
        </p:blipFill>
        <p:spPr>
          <a:xfrm>
            <a:off x="11546541" y="6287207"/>
            <a:ext cx="528918" cy="503409"/>
          </a:xfrm>
          <a:prstGeom prst="rect">
            <a:avLst/>
          </a:prstGeom>
        </p:spPr>
      </p:pic>
      <p:sp>
        <p:nvSpPr>
          <p:cNvPr id="9" name="TextBox 8">
            <a:extLst>
              <a:ext uri="{FF2B5EF4-FFF2-40B4-BE49-F238E27FC236}">
                <a16:creationId xmlns:a16="http://schemas.microsoft.com/office/drawing/2014/main" id="{8917DD85-8500-1847-9834-277E85583F94}"/>
              </a:ext>
            </a:extLst>
          </p:cNvPr>
          <p:cNvSpPr txBox="1"/>
          <p:nvPr userDrawn="1"/>
        </p:nvSpPr>
        <p:spPr>
          <a:xfrm>
            <a:off x="0" y="6538912"/>
            <a:ext cx="1734670" cy="276999"/>
          </a:xfrm>
          <a:prstGeom prst="rect">
            <a:avLst/>
          </a:prstGeom>
          <a:noFill/>
        </p:spPr>
        <p:txBody>
          <a:bodyPr wrap="square" rtlCol="0">
            <a:spAutoFit/>
          </a:bodyPr>
          <a:lstStyle/>
          <a:p>
            <a:r>
              <a:rPr lang="en-US" sz="1200" dirty="0"/>
              <a:t>©BOLEDU</a:t>
            </a:r>
          </a:p>
        </p:txBody>
      </p:sp>
      <p:sp>
        <p:nvSpPr>
          <p:cNvPr id="10" name="Rectangle 9">
            <a:extLst>
              <a:ext uri="{FF2B5EF4-FFF2-40B4-BE49-F238E27FC236}">
                <a16:creationId xmlns:a16="http://schemas.microsoft.com/office/drawing/2014/main" id="{4E653CF2-5BEC-AE46-A8FC-62EFC64E1F0F}"/>
              </a:ext>
            </a:extLst>
          </p:cNvPr>
          <p:cNvSpPr/>
          <p:nvPr userDrawn="1"/>
        </p:nvSpPr>
        <p:spPr>
          <a:xfrm>
            <a:off x="0" y="0"/>
            <a:ext cx="12192000" cy="61769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Placeholder 10">
            <a:extLst>
              <a:ext uri="{FF2B5EF4-FFF2-40B4-BE49-F238E27FC236}">
                <a16:creationId xmlns:a16="http://schemas.microsoft.com/office/drawing/2014/main" id="{F793BA03-83D1-7B4E-A3C7-3B5610352D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944363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28"/>
            </p:custDataLst>
          </p:nvPr>
        </p:nvSpPr>
        <p:spPr>
          <a:xfrm>
            <a:off x="457200" y="0"/>
            <a:ext cx="11277922" cy="100584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custDataLst>
              <p:tags r:id="rId29"/>
            </p:custDataLst>
          </p:nvPr>
        </p:nvSpPr>
        <p:spPr>
          <a:xfrm>
            <a:off x="456555" y="1554480"/>
            <a:ext cx="11278244" cy="4846320"/>
          </a:xfrm>
          <a:prstGeom prst="rect">
            <a:avLst/>
          </a:prstGeom>
        </p:spPr>
        <p:txBody>
          <a:bodyPr vert="horz" lIns="91440" tIns="45720" rIns="91440" bIns="45720" rtlCol="0">
            <a:noAutofit/>
          </a:bodyPr>
          <a:lstStyle/>
          <a:p>
            <a:pPr marL="288925" lvl="0" indent="-288925">
              <a:spcBef>
                <a:spcPts val="0"/>
              </a:spcBef>
              <a:spcAft>
                <a:spcPts val="600"/>
              </a:spcAft>
              <a:tabLst/>
            </a:pPr>
            <a:r>
              <a:rPr dirty="0"/>
              <a:t>Edit Master text styles</a:t>
            </a:r>
            <a:endParaRPr lang="en-US" dirty="0"/>
          </a:p>
          <a:p>
            <a:pPr marL="690563" lvl="1" indent="-327025">
              <a:tabLst/>
            </a:pPr>
            <a:r>
              <a:rPr lang="en-US" dirty="0"/>
              <a:t>Second level</a:t>
            </a:r>
          </a:p>
          <a:p>
            <a:pPr marL="914400" lvl="2" indent="-223838">
              <a:tabLst>
                <a:tab pos="736600" algn="l"/>
              </a:tabLst>
            </a:pPr>
            <a:r>
              <a:rPr dirty="0"/>
              <a:t>Third level</a:t>
            </a:r>
          </a:p>
          <a:p>
            <a:pPr lvl="3"/>
            <a:r>
              <a:rPr dirty="0"/>
              <a:t>Fourth level</a:t>
            </a:r>
          </a:p>
        </p:txBody>
      </p:sp>
      <p:sp>
        <p:nvSpPr>
          <p:cNvPr id="26" name="TaggedShape" hidden="1"/>
          <p:cNvSpPr/>
          <p:nvPr>
            <p:custDataLst>
              <p:tags r:id="rId30"/>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4" name="Freeform: Shape 23">
            <a:extLst>
              <a:ext uri="{FF2B5EF4-FFF2-40B4-BE49-F238E27FC236}">
                <a16:creationId xmlns:a16="http://schemas.microsoft.com/office/drawing/2014/main" id="{82E1CD3D-0785-471B-BAE5-08555AEDFFE1}"/>
              </a:ext>
            </a:extLst>
          </p:cNvPr>
          <p:cNvSpPr/>
          <p:nvPr>
            <p:custDataLst>
              <p:tags r:id="rId31"/>
            </p:custDataLst>
          </p:nvPr>
        </p:nvSpPr>
        <p:spPr>
          <a:xfrm>
            <a:off x="-1588" y="6629402"/>
            <a:ext cx="458788" cy="228599"/>
          </a:xfrm>
          <a:custGeom>
            <a:avLst/>
            <a:gdLst>
              <a:gd name="connsiteX0" fmla="*/ 0 w 458788"/>
              <a:gd name="connsiteY0" fmla="*/ 0 h 228599"/>
              <a:gd name="connsiteX1" fmla="*/ 458788 w 458788"/>
              <a:gd name="connsiteY1" fmla="*/ 0 h 228599"/>
              <a:gd name="connsiteX2" fmla="*/ 375500 w 458788"/>
              <a:gd name="connsiteY2" fmla="*/ 228599 h 228599"/>
              <a:gd name="connsiteX3" fmla="*/ 0 w 458788"/>
              <a:gd name="connsiteY3" fmla="*/ 228599 h 228599"/>
              <a:gd name="connsiteX4" fmla="*/ 0 w 458788"/>
              <a:gd name="connsiteY4" fmla="*/ 0 h 22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88" h="228599">
                <a:moveTo>
                  <a:pt x="0" y="0"/>
                </a:moveTo>
                <a:lnTo>
                  <a:pt x="458788" y="0"/>
                </a:lnTo>
                <a:lnTo>
                  <a:pt x="375500" y="228599"/>
                </a:lnTo>
                <a:lnTo>
                  <a:pt x="0" y="22859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5" name="TextBox 24">
            <a:extLst>
              <a:ext uri="{FF2B5EF4-FFF2-40B4-BE49-F238E27FC236}">
                <a16:creationId xmlns:a16="http://schemas.microsoft.com/office/drawing/2014/main" id="{B3A2F83E-0A95-4F8C-83F7-96DB28AE052D}"/>
              </a:ext>
            </a:extLst>
          </p:cNvPr>
          <p:cNvSpPr txBox="1"/>
          <p:nvPr userDrawn="1"/>
        </p:nvSpPr>
        <p:spPr>
          <a:xfrm>
            <a:off x="11734800" y="6546025"/>
            <a:ext cx="414739" cy="252862"/>
          </a:xfrm>
          <a:prstGeom prst="rect">
            <a:avLst/>
          </a:prstGeom>
          <a:noFill/>
        </p:spPr>
        <p:txBody>
          <a:bodyPr wrap="square" lIns="0" bIns="0" rtlCol="0" anchor="b"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fld id="{E25CA445-514E-4DFF-A2F5-DA1F4FE7C8A4}" type="slidenum">
              <a:rPr kumimoji="0" lang="en-US" sz="1600" b="1" i="0" u="none" strike="noStrike" kern="0" cap="none" spc="0" normalizeH="0" baseline="0" noProof="0" smtClean="0">
                <a:ln>
                  <a:noFill/>
                </a:ln>
                <a:solidFill>
                  <a:schemeClr val="tx1">
                    <a:lumMod val="50000"/>
                    <a:lumOff val="50000"/>
                  </a:scheme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1600" b="1" i="0" u="none" strike="noStrike" kern="0" cap="none" spc="0" normalizeH="0" baseline="0" noProof="0">
              <a:ln>
                <a:noFill/>
              </a:ln>
              <a:solidFill>
                <a:schemeClr val="tx1">
                  <a:lumMod val="50000"/>
                  <a:lumOff val="50000"/>
                </a:schemeClr>
              </a:solidFill>
              <a:effectLst/>
              <a:uLnTx/>
              <a:uFillTx/>
            </a:endParaRPr>
          </a:p>
        </p:txBody>
      </p:sp>
      <p:sp>
        <p:nvSpPr>
          <p:cNvPr id="27" name="unit_number">
            <a:extLst>
              <a:ext uri="{FF2B5EF4-FFF2-40B4-BE49-F238E27FC236}">
                <a16:creationId xmlns:a16="http://schemas.microsoft.com/office/drawing/2014/main" id="{8B6FE5BD-1FF4-4341-83E6-71D5015C748C}"/>
              </a:ext>
            </a:extLst>
          </p:cNvPr>
          <p:cNvSpPr txBox="1"/>
          <p:nvPr userDrawn="1"/>
        </p:nvSpPr>
        <p:spPr>
          <a:xfrm>
            <a:off x="11320060" y="6546025"/>
            <a:ext cx="414739" cy="252862"/>
          </a:xfrm>
          <a:prstGeom prst="rect">
            <a:avLst/>
          </a:prstGeom>
          <a:noFill/>
        </p:spPr>
        <p:txBody>
          <a:bodyPr wrap="square" rIns="45720" bIns="0" rtlCol="0" anchor="b" anchorCtr="0">
            <a:no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chemeClr val="tx1">
                    <a:lumMod val="50000"/>
                    <a:lumOff val="50000"/>
                  </a:schemeClr>
                </a:solidFill>
                <a:effectLst/>
                <a:uLnTx/>
                <a:uFillTx/>
              </a:rPr>
              <a:t>1-</a:t>
            </a:r>
          </a:p>
        </p:txBody>
      </p:sp>
      <p:pic>
        <p:nvPicPr>
          <p:cNvPr id="5" name="Picture 4">
            <a:extLst>
              <a:ext uri="{FF2B5EF4-FFF2-40B4-BE49-F238E27FC236}">
                <a16:creationId xmlns:a16="http://schemas.microsoft.com/office/drawing/2014/main" id="{0E06A84C-8E1E-43BB-9946-7D7858A92078}"/>
              </a:ext>
            </a:extLst>
          </p:cNvPr>
          <p:cNvPicPr>
            <a:picLocks noChangeAspect="1"/>
          </p:cNvPicPr>
          <p:nvPr userDrawn="1"/>
        </p:nvPicPr>
        <p:blipFill>
          <a:blip r:embed="rId34"/>
          <a:stretch>
            <a:fillRect/>
          </a:stretch>
        </p:blipFill>
        <p:spPr>
          <a:xfrm>
            <a:off x="521037" y="6689589"/>
            <a:ext cx="634039" cy="134124"/>
          </a:xfrm>
          <a:prstGeom prst="rect">
            <a:avLst/>
          </a:prstGeom>
        </p:spPr>
      </p:pic>
      <p:sp>
        <p:nvSpPr>
          <p:cNvPr id="9" name="ConStatement">
            <a:extLst>
              <a:ext uri="{FF2B5EF4-FFF2-40B4-BE49-F238E27FC236}">
                <a16:creationId xmlns:a16="http://schemas.microsoft.com/office/drawing/2014/main" id="{B9E42BCE-96A2-4259-9F28-FB818DA0D285}"/>
              </a:ext>
            </a:extLst>
          </p:cNvPr>
          <p:cNvSpPr txBox="1"/>
          <p:nvPr userDrawn="1">
            <p:custDataLst>
              <p:tags r:id="rId32"/>
            </p:custDataLst>
          </p:nvPr>
        </p:nvSpPr>
        <p:spPr>
          <a:xfrm>
            <a:off x="5086350" y="6605464"/>
            <a:ext cx="2019300" cy="245794"/>
          </a:xfrm>
          <a:prstGeom prst="rect">
            <a:avLst/>
          </a:prstGeom>
          <a:noFill/>
        </p:spPr>
        <p:txBody>
          <a:bodyPr vert="horz" wrap="none" lIns="91440" tIns="45720" rIns="91440" bIns="45720" rtlCol="0" anchor="ctr">
            <a:noAutofit/>
          </a:bodyPr>
          <a:lstStyle/>
          <a:p>
            <a:pPr algn="ctr"/>
            <a:r>
              <a:rPr sz="800" dirty="0">
                <a:solidFill>
                  <a:schemeClr val="bg1">
                    <a:lumMod val="65000"/>
                  </a:schemeClr>
                </a:solidFill>
                <a:latin typeface="Arial"/>
              </a:rPr>
              <a:t>Synopsys </a:t>
            </a:r>
            <a:r>
              <a:rPr lang="en-US" sz="800" dirty="0">
                <a:solidFill>
                  <a:schemeClr val="bg1">
                    <a:lumMod val="65000"/>
                  </a:schemeClr>
                </a:solidFill>
                <a:latin typeface="Arial"/>
              </a:rPr>
              <a:t>University Courseware</a:t>
            </a:r>
            <a:br>
              <a:rPr lang="en-US" sz="800" dirty="0">
                <a:solidFill>
                  <a:schemeClr val="bg1">
                    <a:lumMod val="65000"/>
                  </a:schemeClr>
                </a:solidFill>
                <a:latin typeface="Arial"/>
              </a:rPr>
            </a:br>
            <a:r>
              <a:rPr lang="en-US" sz="800" dirty="0">
                <a:solidFill>
                  <a:schemeClr val="bg1">
                    <a:lumMod val="65000"/>
                  </a:schemeClr>
                </a:solidFill>
                <a:latin typeface="Arial"/>
              </a:rPr>
              <a:t>Developed by: </a:t>
            </a:r>
            <a:r>
              <a:rPr lang="en-US" sz="800" dirty="0" err="1">
                <a:solidFill>
                  <a:schemeClr val="bg1">
                    <a:lumMod val="65000"/>
                  </a:schemeClr>
                </a:solidFill>
                <a:latin typeface="Arial"/>
              </a:rPr>
              <a:t>Vazgen</a:t>
            </a:r>
            <a:r>
              <a:rPr lang="en-US" sz="800" dirty="0">
                <a:solidFill>
                  <a:schemeClr val="bg1">
                    <a:lumMod val="65000"/>
                  </a:schemeClr>
                </a:solidFill>
                <a:latin typeface="Arial"/>
              </a:rPr>
              <a:t> </a:t>
            </a:r>
            <a:r>
              <a:rPr lang="en-US" sz="800" dirty="0" err="1">
                <a:solidFill>
                  <a:schemeClr val="bg1">
                    <a:lumMod val="65000"/>
                  </a:schemeClr>
                </a:solidFill>
                <a:latin typeface="Arial"/>
              </a:rPr>
              <a:t>Melikyan</a:t>
            </a:r>
            <a:endParaRPr sz="800" dirty="0">
              <a:solidFill>
                <a:schemeClr val="bg1">
                  <a:lumMod val="65000"/>
                </a:schemeClr>
              </a:solidFill>
              <a:latin typeface="Arial"/>
            </a:endParaRPr>
          </a:p>
        </p:txBody>
      </p:sp>
      <p:sp>
        <p:nvSpPr>
          <p:cNvPr id="10" name="ConStatement">
            <a:extLst>
              <a:ext uri="{FF2B5EF4-FFF2-40B4-BE49-F238E27FC236}">
                <a16:creationId xmlns:a16="http://schemas.microsoft.com/office/drawing/2014/main" id="{0E3FE523-B587-4715-8B86-1BEC0FA2C878}"/>
              </a:ext>
            </a:extLst>
          </p:cNvPr>
          <p:cNvSpPr txBox="1"/>
          <p:nvPr userDrawn="1">
            <p:custDataLst>
              <p:tags r:id="rId33"/>
            </p:custDataLst>
          </p:nvPr>
        </p:nvSpPr>
        <p:spPr>
          <a:xfrm>
            <a:off x="9852658" y="6605463"/>
            <a:ext cx="1386842" cy="245794"/>
          </a:xfrm>
          <a:prstGeom prst="rect">
            <a:avLst/>
          </a:prstGeom>
          <a:noFill/>
        </p:spPr>
        <p:txBody>
          <a:bodyPr vert="horz" wrap="none" lIns="91440" tIns="45720" rIns="91440" bIns="45720" rtlCol="0" anchor="ctr">
            <a:noAutofit/>
          </a:bodyPr>
          <a:lstStyle/>
          <a:p>
            <a:pPr algn="ctr"/>
            <a:r>
              <a:rPr lang="en-US" sz="800" dirty="0">
                <a:solidFill>
                  <a:schemeClr val="bg1">
                    <a:lumMod val="65000"/>
                  </a:schemeClr>
                </a:solidFill>
              </a:rPr>
              <a:t>© 2022 All rights reserved..</a:t>
            </a:r>
          </a:p>
        </p:txBody>
      </p:sp>
      <p:pic>
        <p:nvPicPr>
          <p:cNvPr id="11" name="Picture 10">
            <a:extLst>
              <a:ext uri="{FF2B5EF4-FFF2-40B4-BE49-F238E27FC236}">
                <a16:creationId xmlns:a16="http://schemas.microsoft.com/office/drawing/2014/main" id="{AB9DE700-3DB5-446B-B590-7D6007F7DD5B}"/>
              </a:ext>
            </a:extLst>
          </p:cNvPr>
          <p:cNvPicPr/>
          <p:nvPr userDrawn="1"/>
        </p:nvPicPr>
        <p:blipFill>
          <a:blip r:embed="rId35">
            <a:extLst>
              <a:ext uri="{28A0092B-C50C-407E-A947-70E740481C1C}">
                <a14:useLocalDpi xmlns:a14="http://schemas.microsoft.com/office/drawing/2010/main" val="0"/>
              </a:ext>
            </a:extLst>
          </a:blip>
          <a:srcRect/>
          <a:stretch>
            <a:fillRect/>
          </a:stretch>
        </p:blipFill>
        <p:spPr bwMode="auto">
          <a:xfrm>
            <a:off x="1322704" y="6605463"/>
            <a:ext cx="508000" cy="197485"/>
          </a:xfrm>
          <a:prstGeom prst="rect">
            <a:avLst/>
          </a:prstGeom>
          <a:noFill/>
          <a:ln>
            <a:noFill/>
          </a:ln>
        </p:spPr>
      </p:pic>
      <p:cxnSp>
        <p:nvCxnSpPr>
          <p:cNvPr id="6" name="Straight Connector 5">
            <a:extLst>
              <a:ext uri="{FF2B5EF4-FFF2-40B4-BE49-F238E27FC236}">
                <a16:creationId xmlns:a16="http://schemas.microsoft.com/office/drawing/2014/main" id="{FFD62681-087E-4747-9D5B-1C2EE9038396}"/>
              </a:ext>
            </a:extLst>
          </p:cNvPr>
          <p:cNvCxnSpPr>
            <a:cxnSpLocks/>
          </p:cNvCxnSpPr>
          <p:nvPr userDrawn="1"/>
        </p:nvCxnSpPr>
        <p:spPr>
          <a:xfrm>
            <a:off x="1245327" y="6546025"/>
            <a:ext cx="0" cy="252862"/>
          </a:xfrm>
          <a:prstGeom prst="line">
            <a:avLst/>
          </a:prstGeo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2440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Lst>
  <p:txStyles>
    <p:titleStyle>
      <a:lvl1pPr algn="l" defTabSz="914400" rtl="0" eaLnBrk="1" latinLnBrk="0" hangingPunct="1">
        <a:lnSpc>
          <a:spcPct val="100000"/>
        </a:lnSpc>
        <a:spcBef>
          <a:spcPct val="0"/>
        </a:spcBef>
        <a:buNone/>
        <a:defRPr sz="3200" b="0" kern="1200">
          <a:solidFill>
            <a:schemeClr val="tx1"/>
          </a:solidFill>
          <a:latin typeface="+mj-lt"/>
          <a:ea typeface="+mj-ea"/>
          <a:cs typeface="+mj-cs"/>
        </a:defRPr>
      </a:lvl1pPr>
    </p:titleStyle>
    <p:bodyStyle>
      <a:lvl1pPr marL="365760" indent="-365760" algn="l" defTabSz="914400" rtl="0" eaLnBrk="1" latinLnBrk="0" hangingPunct="1">
        <a:lnSpc>
          <a:spcPct val="100000"/>
        </a:lnSpc>
        <a:spcBef>
          <a:spcPts val="600"/>
        </a:spcBef>
        <a:spcAft>
          <a:spcPts val="1200"/>
        </a:spcAft>
        <a:buClr>
          <a:schemeClr val="accent6"/>
        </a:buClr>
        <a:buSzPct val="75000"/>
        <a:buFont typeface="Wingdings" panose="05000000000000000000" pitchFamily="2" charset="2"/>
        <a:buChar char=""/>
        <a:defRPr sz="2400" kern="1200" baseline="0" dirty="0">
          <a:solidFill>
            <a:schemeClr val="tx1"/>
          </a:solidFill>
          <a:latin typeface="+mn-lt"/>
          <a:ea typeface="+mn-ea"/>
          <a:cs typeface="+mn-cs"/>
        </a:defRPr>
      </a:lvl1pPr>
      <a:lvl2pPr marL="706438" indent="-342900" algn="l" defTabSz="914400" rtl="0" eaLnBrk="1" latinLnBrk="0" hangingPunct="1">
        <a:lnSpc>
          <a:spcPct val="100000"/>
        </a:lnSpc>
        <a:spcBef>
          <a:spcPts val="0"/>
        </a:spcBef>
        <a:spcAft>
          <a:spcPts val="600"/>
        </a:spcAft>
        <a:buClr>
          <a:schemeClr val="tx1"/>
        </a:buClr>
        <a:buSzPct val="70000"/>
        <a:buFont typeface="Wingdings" panose="05000000000000000000" pitchFamily="2" charset="2"/>
        <a:buChar char=""/>
        <a:defRPr sz="2000" kern="1200" dirty="0">
          <a:solidFill>
            <a:schemeClr val="tx1"/>
          </a:solidFill>
          <a:latin typeface="+mn-lt"/>
          <a:ea typeface="+mn-ea"/>
          <a:cs typeface="+mn-cs"/>
        </a:defRPr>
      </a:lvl2pPr>
      <a:lvl3pPr marL="914400" indent="-274320" algn="l" defTabSz="914400" rtl="0" eaLnBrk="1" latinLnBrk="0" hangingPunct="1">
        <a:lnSpc>
          <a:spcPct val="100000"/>
        </a:lnSpc>
        <a:spcBef>
          <a:spcPts val="0"/>
        </a:spcBef>
        <a:spcAft>
          <a:spcPts val="600"/>
        </a:spcAft>
        <a:buClr>
          <a:schemeClr val="tx1"/>
        </a:buClr>
        <a:buSzPct val="60000"/>
        <a:buFont typeface="Wingdings" panose="05000000000000000000" pitchFamily="2" charset="2"/>
        <a:buChar char=""/>
        <a:defRPr sz="1800" kern="1200" dirty="0">
          <a:solidFill>
            <a:schemeClr val="tx1"/>
          </a:solidFill>
          <a:latin typeface="+mn-lt"/>
          <a:ea typeface="+mn-ea"/>
          <a:cs typeface="+mn-cs"/>
        </a:defRPr>
      </a:lvl3pPr>
      <a:lvl4pPr marL="1097280" indent="-274320" algn="l" defTabSz="914400" rtl="0" eaLnBrk="1" latinLnBrk="0" hangingPunct="1">
        <a:lnSpc>
          <a:spcPct val="100000"/>
        </a:lnSpc>
        <a:spcBef>
          <a:spcPts val="0"/>
        </a:spcBef>
        <a:spcAft>
          <a:spcPts val="600"/>
        </a:spcAft>
        <a:buClr>
          <a:schemeClr val="tx1"/>
        </a:buClr>
        <a:buFont typeface="Arial" panose="020B0604020202020204" pitchFamily="34" charset="0"/>
        <a:buChar char="–"/>
        <a:tabLst/>
        <a:defRPr sz="1600" kern="1200" dirty="0">
          <a:solidFill>
            <a:schemeClr val="tx1"/>
          </a:solidFill>
          <a:latin typeface="+mn-lt"/>
          <a:ea typeface="+mn-ea"/>
          <a:cs typeface="+mn-cs"/>
        </a:defRPr>
      </a:lvl4pPr>
      <a:lvl5pPr marL="1088136" indent="-219456" algn="l" defTabSz="914400" rtl="0" eaLnBrk="1" latinLnBrk="0" hangingPunct="1">
        <a:lnSpc>
          <a:spcPct val="100000"/>
        </a:lnSpc>
        <a:spcBef>
          <a:spcPts val="336"/>
        </a:spcBef>
        <a:spcAft>
          <a:spcPts val="1200"/>
        </a:spcAft>
        <a:buClr>
          <a:schemeClr val="tx1"/>
        </a:buClr>
        <a:buFont typeface="Arial" panose="020B0604020202020204" pitchFamily="34" charset="0"/>
        <a:buChar char="–"/>
        <a:defRPr sz="1600" kern="1200" dirty="0">
          <a:solidFill>
            <a:schemeClr val="tx1"/>
          </a:solidFill>
          <a:latin typeface="+mn-lt"/>
          <a:ea typeface="+mn-ea"/>
          <a:cs typeface="+mn-cs"/>
        </a:defRPr>
      </a:lvl5pPr>
      <a:lvl6pPr marL="1088136" indent="-219456" algn="l" defTabSz="914400" rtl="0" eaLnBrk="1" latinLnBrk="0" hangingPunct="1">
        <a:lnSpc>
          <a:spcPct val="100000"/>
        </a:lnSpc>
        <a:spcBef>
          <a:spcPts val="336"/>
        </a:spcBef>
        <a:spcAft>
          <a:spcPts val="1200"/>
        </a:spcAft>
        <a:buClr>
          <a:schemeClr val="tx1"/>
        </a:buClr>
        <a:buFont typeface="Arial" panose="020B0604020202020204" pitchFamily="34" charset="0"/>
        <a:buChar char="–"/>
        <a:defRPr sz="1400" kern="1200" dirty="0">
          <a:solidFill>
            <a:schemeClr val="tx1"/>
          </a:solidFill>
          <a:latin typeface="+mn-lt"/>
          <a:ea typeface="+mn-ea"/>
          <a:cs typeface="+mn-cs"/>
        </a:defRPr>
      </a:lvl6pPr>
      <a:lvl7pPr marL="1088136" indent="-219456" algn="l" defTabSz="914400" rtl="0" eaLnBrk="1" latinLnBrk="0" hangingPunct="1">
        <a:lnSpc>
          <a:spcPct val="100000"/>
        </a:lnSpc>
        <a:spcBef>
          <a:spcPts val="336"/>
        </a:spcBef>
        <a:spcAft>
          <a:spcPts val="1200"/>
        </a:spcAft>
        <a:buClr>
          <a:schemeClr val="tx1"/>
        </a:buClr>
        <a:buFont typeface="Arial" panose="020B0604020202020204" pitchFamily="34" charset="0"/>
        <a:buChar char="–"/>
        <a:defRPr sz="1400" kern="1200" dirty="0">
          <a:solidFill>
            <a:schemeClr val="tx1"/>
          </a:solidFill>
          <a:latin typeface="+mn-lt"/>
          <a:ea typeface="+mn-ea"/>
          <a:cs typeface="+mn-cs"/>
        </a:defRPr>
      </a:lvl7pPr>
      <a:lvl8pPr marL="1088136" indent="-219456" algn="l" defTabSz="914400" rtl="0" eaLnBrk="1" latinLnBrk="0" hangingPunct="1">
        <a:lnSpc>
          <a:spcPct val="100000"/>
        </a:lnSpc>
        <a:spcBef>
          <a:spcPts val="336"/>
        </a:spcBef>
        <a:spcAft>
          <a:spcPts val="1200"/>
        </a:spcAft>
        <a:buClr>
          <a:schemeClr val="tx1"/>
        </a:buClr>
        <a:buFont typeface="Arial" panose="020B0604020202020204" pitchFamily="34" charset="0"/>
        <a:buChar char="–"/>
        <a:defRPr sz="1400" kern="1200" dirty="0">
          <a:solidFill>
            <a:schemeClr val="tx1"/>
          </a:solidFill>
          <a:latin typeface="+mn-lt"/>
          <a:ea typeface="+mn-ea"/>
          <a:cs typeface="+mn-cs"/>
        </a:defRPr>
      </a:lvl8pPr>
      <a:lvl9pPr marL="1088136" indent="-219456" algn="l" defTabSz="914400" rtl="0" eaLnBrk="1" latinLnBrk="0" hangingPunct="1">
        <a:lnSpc>
          <a:spcPct val="100000"/>
        </a:lnSpc>
        <a:spcBef>
          <a:spcPts val="336"/>
        </a:spcBef>
        <a:spcAft>
          <a:spcPts val="1200"/>
        </a:spcAft>
        <a:buClr>
          <a:schemeClr val="tx1"/>
        </a:buClr>
        <a:buFont typeface="Arial" panose="020B0604020202020204" pitchFamily="34" charset="0"/>
        <a:buChar char="–"/>
        <a:defRPr sz="1400" kern="1200" dirty="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3" pos="3840">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Verification - </a:t>
            </a:r>
            <a:r>
              <a:rPr lang="en-US" altLang="zh-CN" dirty="0" err="1" smtClean="0"/>
              <a:t>Testbench</a:t>
            </a:r>
            <a:endParaRPr lang="en-US" dirty="0"/>
          </a:p>
        </p:txBody>
      </p:sp>
      <p:sp>
        <p:nvSpPr>
          <p:cNvPr id="3" name="Text Placeholder 2"/>
          <p:cNvSpPr>
            <a:spLocks noGrp="1"/>
          </p:cNvSpPr>
          <p:nvPr>
            <p:ph type="body" idx="1"/>
          </p:nvPr>
        </p:nvSpPr>
        <p:spPr/>
        <p:txBody>
          <a:bodyPr>
            <a:normAutofit/>
          </a:bodyPr>
          <a:lstStyle/>
          <a:p>
            <a:r>
              <a:rPr lang="en-US" sz="2400" dirty="0" smtClean="0"/>
              <a:t>Jiin Lai</a:t>
            </a:r>
            <a:endParaRPr lang="en-US" sz="2400" dirty="0"/>
          </a:p>
        </p:txBody>
      </p:sp>
    </p:spTree>
    <p:extLst>
      <p:ext uri="{BB962C8B-B14F-4D97-AF65-F5344CB8AC3E}">
        <p14:creationId xmlns:p14="http://schemas.microsoft.com/office/powerpoint/2010/main" val="5332597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Assignments</a:t>
            </a:r>
            <a:endParaRPr lang="en-US" dirty="0"/>
          </a:p>
        </p:txBody>
      </p:sp>
      <p:pic>
        <p:nvPicPr>
          <p:cNvPr id="4" name="Content Placeholder 3"/>
          <p:cNvPicPr>
            <a:picLocks noGrp="1" noChangeAspect="1"/>
          </p:cNvPicPr>
          <p:nvPr>
            <p:ph idx="1"/>
          </p:nvPr>
        </p:nvPicPr>
        <p:blipFill>
          <a:blip r:embed="rId2"/>
          <a:stretch>
            <a:fillRect/>
          </a:stretch>
        </p:blipFill>
        <p:spPr>
          <a:xfrm>
            <a:off x="2689012" y="775855"/>
            <a:ext cx="7335060" cy="5391583"/>
          </a:xfrm>
          <a:prstGeom prst="rect">
            <a:avLst/>
          </a:prstGeom>
        </p:spPr>
      </p:pic>
    </p:spTree>
    <p:extLst>
      <p:ext uri="{BB962C8B-B14F-4D97-AF65-F5344CB8AC3E}">
        <p14:creationId xmlns:p14="http://schemas.microsoft.com/office/powerpoint/2010/main" val="13333184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and Function</a:t>
            </a:r>
            <a:endParaRPr lang="en-US" dirty="0"/>
          </a:p>
        </p:txBody>
      </p:sp>
      <p:pic>
        <p:nvPicPr>
          <p:cNvPr id="4" name="Content Placeholder 3"/>
          <p:cNvPicPr>
            <a:picLocks noGrp="1" noChangeAspect="1"/>
          </p:cNvPicPr>
          <p:nvPr>
            <p:ph idx="1"/>
          </p:nvPr>
        </p:nvPicPr>
        <p:blipFill>
          <a:blip r:embed="rId2"/>
          <a:stretch>
            <a:fillRect/>
          </a:stretch>
        </p:blipFill>
        <p:spPr>
          <a:xfrm>
            <a:off x="2191654" y="971273"/>
            <a:ext cx="7808691" cy="5008563"/>
          </a:xfrm>
          <a:prstGeom prst="rect">
            <a:avLst/>
          </a:prstGeom>
        </p:spPr>
      </p:pic>
    </p:spTree>
    <p:extLst>
      <p:ext uri="{BB962C8B-B14F-4D97-AF65-F5344CB8AC3E}">
        <p14:creationId xmlns:p14="http://schemas.microsoft.com/office/powerpoint/2010/main" val="3199676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a:t>
            </a:r>
            <a:r>
              <a:rPr lang="en-US" dirty="0" err="1" smtClean="0"/>
              <a:t>v.s</a:t>
            </a:r>
            <a:r>
              <a:rPr lang="en-US" dirty="0" smtClean="0"/>
              <a:t>. Task</a:t>
            </a:r>
            <a:endParaRPr lang="en-US" dirty="0"/>
          </a:p>
        </p:txBody>
      </p:sp>
      <p:pic>
        <p:nvPicPr>
          <p:cNvPr id="4" name="Content Placeholder 3"/>
          <p:cNvPicPr>
            <a:picLocks noGrp="1" noChangeAspect="1"/>
          </p:cNvPicPr>
          <p:nvPr>
            <p:ph idx="1"/>
          </p:nvPr>
        </p:nvPicPr>
        <p:blipFill>
          <a:blip r:embed="rId2"/>
          <a:stretch>
            <a:fillRect/>
          </a:stretch>
        </p:blipFill>
        <p:spPr>
          <a:xfrm>
            <a:off x="1671637" y="1191419"/>
            <a:ext cx="8848725" cy="4943475"/>
          </a:xfrm>
          <a:prstGeom prst="rect">
            <a:avLst/>
          </a:prstGeom>
        </p:spPr>
      </p:pic>
    </p:spTree>
    <p:extLst>
      <p:ext uri="{BB962C8B-B14F-4D97-AF65-F5344CB8AC3E}">
        <p14:creationId xmlns:p14="http://schemas.microsoft.com/office/powerpoint/2010/main" val="28355409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Clock</a:t>
            </a:r>
            <a:endParaRPr lang="en-US" dirty="0"/>
          </a:p>
        </p:txBody>
      </p:sp>
      <p:pic>
        <p:nvPicPr>
          <p:cNvPr id="4" name="Content Placeholder 3"/>
          <p:cNvPicPr>
            <a:picLocks noGrp="1" noChangeAspect="1"/>
          </p:cNvPicPr>
          <p:nvPr>
            <p:ph idx="1"/>
          </p:nvPr>
        </p:nvPicPr>
        <p:blipFill>
          <a:blip r:embed="rId2"/>
          <a:stretch>
            <a:fillRect/>
          </a:stretch>
        </p:blipFill>
        <p:spPr>
          <a:xfrm>
            <a:off x="426825" y="1981917"/>
            <a:ext cx="4920427" cy="3089281"/>
          </a:xfrm>
          <a:prstGeom prst="rect">
            <a:avLst/>
          </a:prstGeom>
        </p:spPr>
      </p:pic>
      <p:pic>
        <p:nvPicPr>
          <p:cNvPr id="5" name="Picture 4"/>
          <p:cNvPicPr>
            <a:picLocks noChangeAspect="1"/>
          </p:cNvPicPr>
          <p:nvPr/>
        </p:nvPicPr>
        <p:blipFill>
          <a:blip r:embed="rId3"/>
          <a:stretch>
            <a:fillRect/>
          </a:stretch>
        </p:blipFill>
        <p:spPr>
          <a:xfrm>
            <a:off x="6345864" y="1981917"/>
            <a:ext cx="5388936" cy="3035628"/>
          </a:xfrm>
          <a:prstGeom prst="rect">
            <a:avLst/>
          </a:prstGeom>
        </p:spPr>
      </p:pic>
    </p:spTree>
    <p:extLst>
      <p:ext uri="{BB962C8B-B14F-4D97-AF65-F5344CB8AC3E}">
        <p14:creationId xmlns:p14="http://schemas.microsoft.com/office/powerpoint/2010/main" val="21958139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Testbench</a:t>
            </a:r>
            <a:r>
              <a:rPr lang="en-US" dirty="0" smtClean="0"/>
              <a:t> Coding – System tasks explained</a:t>
            </a:r>
            <a:endParaRPr lang="en-US" dirty="0"/>
          </a:p>
        </p:txBody>
      </p:sp>
      <p:sp>
        <p:nvSpPr>
          <p:cNvPr id="3" name="Content Placeholder 2"/>
          <p:cNvSpPr>
            <a:spLocks noGrp="1"/>
          </p:cNvSpPr>
          <p:nvPr>
            <p:ph idx="1"/>
          </p:nvPr>
        </p:nvSpPr>
        <p:spPr/>
        <p:txBody>
          <a:bodyPr/>
          <a:lstStyle/>
          <a:p>
            <a:r>
              <a:rPr lang="en-US" dirty="0" smtClean="0"/>
              <a:t>System tasks and Functions:  $</a:t>
            </a:r>
          </a:p>
          <a:p>
            <a:r>
              <a:rPr lang="en-US" dirty="0" smtClean="0"/>
              <a:t>$random (32-bit random number)</a:t>
            </a:r>
          </a:p>
          <a:p>
            <a:r>
              <a:rPr lang="en-US" dirty="0" smtClean="0"/>
              <a:t>File Input: [$</a:t>
            </a:r>
            <a:r>
              <a:rPr lang="en-US" dirty="0" err="1" smtClean="0"/>
              <a:t>readmemb</a:t>
            </a:r>
            <a:r>
              <a:rPr lang="en-US" dirty="0" smtClean="0"/>
              <a:t> | $</a:t>
            </a:r>
            <a:r>
              <a:rPr lang="en-US" dirty="0" err="1" smtClean="0"/>
              <a:t>readmemh</a:t>
            </a:r>
            <a:r>
              <a:rPr lang="en-US" dirty="0" smtClean="0"/>
              <a:t>](“filename”, array);</a:t>
            </a:r>
          </a:p>
          <a:p>
            <a:r>
              <a:rPr lang="en-US" dirty="0" smtClean="0"/>
              <a:t>$time (64-bit integer), $</a:t>
            </a:r>
            <a:r>
              <a:rPr lang="en-US" dirty="0" err="1" smtClean="0"/>
              <a:t>stime</a:t>
            </a:r>
            <a:r>
              <a:rPr lang="en-US" dirty="0" smtClean="0"/>
              <a:t> (32-bit integer), $</a:t>
            </a:r>
            <a:r>
              <a:rPr lang="en-US" dirty="0" err="1" smtClean="0"/>
              <a:t>realtime</a:t>
            </a:r>
            <a:r>
              <a:rPr lang="en-US" dirty="0" smtClean="0"/>
              <a:t> (64-bit real)</a:t>
            </a:r>
          </a:p>
          <a:p>
            <a:r>
              <a:rPr lang="en-US" dirty="0" smtClean="0"/>
              <a:t>$monitor, $strobe, $display, $write</a:t>
            </a:r>
          </a:p>
          <a:p>
            <a:r>
              <a:rPr lang="en-US" dirty="0" smtClean="0"/>
              <a:t>$finish, $stop</a:t>
            </a:r>
          </a:p>
          <a:p>
            <a:r>
              <a:rPr lang="en-US" dirty="0" smtClean="0"/>
              <a:t>$</a:t>
            </a:r>
            <a:r>
              <a:rPr lang="en-US" dirty="0" err="1" smtClean="0"/>
              <a:t>dumpfile</a:t>
            </a:r>
            <a:r>
              <a:rPr lang="en-US" dirty="0" smtClean="0"/>
              <a:t>(“</a:t>
            </a:r>
            <a:r>
              <a:rPr lang="en-US" dirty="0" err="1" smtClean="0"/>
              <a:t>file.dump</a:t>
            </a:r>
            <a:r>
              <a:rPr lang="en-US" dirty="0" smtClean="0"/>
              <a:t>); $</a:t>
            </a:r>
            <a:r>
              <a:rPr lang="en-US" dirty="0" err="1" smtClean="0"/>
              <a:t>dumpvars</a:t>
            </a:r>
            <a:r>
              <a:rPr lang="en-US" dirty="0" smtClean="0"/>
              <a:t>(); $</a:t>
            </a:r>
            <a:r>
              <a:rPr lang="en-US" dirty="0" err="1" smtClean="0"/>
              <a:t>dumpflush</a:t>
            </a:r>
            <a:r>
              <a:rPr lang="en-US" dirty="0" smtClean="0"/>
              <a:t>; $</a:t>
            </a:r>
            <a:r>
              <a:rPr lang="en-US" dirty="0" err="1" smtClean="0"/>
              <a:t>dumpoff</a:t>
            </a:r>
            <a:r>
              <a:rPr lang="en-US" dirty="0" smtClean="0"/>
              <a:t>; $</a:t>
            </a:r>
            <a:r>
              <a:rPr lang="en-US" dirty="0" err="1" smtClean="0"/>
              <a:t>dumpon</a:t>
            </a:r>
            <a:r>
              <a:rPr lang="en-US" dirty="0" smtClean="0"/>
              <a:t>; $</a:t>
            </a:r>
            <a:r>
              <a:rPr lang="en-US" dirty="0" err="1" smtClean="0"/>
              <a:t>dumpall</a:t>
            </a:r>
            <a:r>
              <a:rPr lang="en-US" dirty="0" smtClean="0"/>
              <a:t>;</a:t>
            </a:r>
          </a:p>
          <a:p>
            <a:r>
              <a:rPr lang="en-US" dirty="0" smtClean="0"/>
              <a:t>$</a:t>
            </a:r>
            <a:r>
              <a:rPr lang="en-US" dirty="0" err="1" smtClean="0"/>
              <a:t>fsdbDumpfile</a:t>
            </a:r>
            <a:r>
              <a:rPr lang="en-US" dirty="0" smtClean="0"/>
              <a:t>(“file”); $</a:t>
            </a:r>
            <a:r>
              <a:rPr lang="en-US" dirty="0" err="1" smtClean="0"/>
              <a:t>fsdbDumpvars</a:t>
            </a:r>
            <a:r>
              <a:rPr lang="en-US" dirty="0" smtClean="0"/>
              <a:t>;</a:t>
            </a:r>
          </a:p>
          <a:p>
            <a:pPr marL="0" indent="0">
              <a:buNone/>
            </a:pPr>
            <a:endParaRPr lang="en-US" dirty="0"/>
          </a:p>
        </p:txBody>
      </p:sp>
    </p:spTree>
    <p:extLst>
      <p:ext uri="{BB962C8B-B14F-4D97-AF65-F5344CB8AC3E}">
        <p14:creationId xmlns:p14="http://schemas.microsoft.com/office/powerpoint/2010/main" val="35533352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Example </a:t>
            </a:r>
            <a:r>
              <a:rPr lang="en-US" altLang="zh-CN" dirty="0" err="1" smtClean="0"/>
              <a:t>Testbench</a:t>
            </a:r>
            <a:r>
              <a:rPr lang="en-US" altLang="zh-CN" dirty="0" smtClean="0"/>
              <a:t>: parity generation </a:t>
            </a:r>
            <a:endParaRPr lang="en-US" dirty="0"/>
          </a:p>
        </p:txBody>
      </p:sp>
      <p:pic>
        <p:nvPicPr>
          <p:cNvPr id="5" name="Picture 4"/>
          <p:cNvPicPr>
            <a:picLocks noChangeAspect="1"/>
          </p:cNvPicPr>
          <p:nvPr/>
        </p:nvPicPr>
        <p:blipFill>
          <a:blip r:embed="rId2"/>
          <a:stretch>
            <a:fillRect/>
          </a:stretch>
        </p:blipFill>
        <p:spPr>
          <a:xfrm>
            <a:off x="5992585" y="855816"/>
            <a:ext cx="3245303" cy="1353304"/>
          </a:xfrm>
          <a:prstGeom prst="rect">
            <a:avLst/>
          </a:prstGeom>
        </p:spPr>
        <p:style>
          <a:lnRef idx="2">
            <a:schemeClr val="accent1"/>
          </a:lnRef>
          <a:fillRef idx="1">
            <a:schemeClr val="lt1"/>
          </a:fillRef>
          <a:effectRef idx="0">
            <a:schemeClr val="accent1"/>
          </a:effectRef>
          <a:fontRef idx="minor">
            <a:schemeClr val="dk1"/>
          </a:fontRef>
        </p:style>
      </p:pic>
      <p:pic>
        <p:nvPicPr>
          <p:cNvPr id="6" name="Picture 5"/>
          <p:cNvPicPr>
            <a:picLocks noChangeAspect="1"/>
          </p:cNvPicPr>
          <p:nvPr/>
        </p:nvPicPr>
        <p:blipFill>
          <a:blip r:embed="rId3"/>
          <a:stretch>
            <a:fillRect/>
          </a:stretch>
        </p:blipFill>
        <p:spPr>
          <a:xfrm>
            <a:off x="959304" y="855816"/>
            <a:ext cx="4592410" cy="6004384"/>
          </a:xfrm>
          <a:prstGeom prst="rect">
            <a:avLst/>
          </a:prstGeom>
        </p:spPr>
        <p:style>
          <a:lnRef idx="2">
            <a:schemeClr val="accent1"/>
          </a:lnRef>
          <a:fillRef idx="1">
            <a:schemeClr val="lt1"/>
          </a:fillRef>
          <a:effectRef idx="0">
            <a:schemeClr val="accent1"/>
          </a:effectRef>
          <a:fontRef idx="minor">
            <a:schemeClr val="dk1"/>
          </a:fontRef>
        </p:style>
      </p:pic>
      <p:pic>
        <p:nvPicPr>
          <p:cNvPr id="7" name="Picture 6"/>
          <p:cNvPicPr>
            <a:picLocks noChangeAspect="1"/>
          </p:cNvPicPr>
          <p:nvPr/>
        </p:nvPicPr>
        <p:blipFill>
          <a:blip r:embed="rId4"/>
          <a:stretch>
            <a:fillRect/>
          </a:stretch>
        </p:blipFill>
        <p:spPr>
          <a:xfrm>
            <a:off x="5992585" y="2808514"/>
            <a:ext cx="5468665" cy="3979813"/>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38954926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558" y="19075"/>
            <a:ext cx="10515600" cy="886884"/>
          </a:xfrm>
        </p:spPr>
        <p:txBody>
          <a:bodyPr/>
          <a:lstStyle/>
          <a:p>
            <a:r>
              <a:rPr lang="en-US" dirty="0" smtClean="0"/>
              <a:t>Example </a:t>
            </a:r>
            <a:r>
              <a:rPr lang="en-US" dirty="0" err="1" smtClean="0"/>
              <a:t>Testbench</a:t>
            </a:r>
            <a:r>
              <a:rPr lang="en-US" dirty="0" smtClean="0"/>
              <a:t>: parallel2serial </a:t>
            </a:r>
            <a:endParaRPr lang="en-US" dirty="0"/>
          </a:p>
        </p:txBody>
      </p:sp>
      <p:pic>
        <p:nvPicPr>
          <p:cNvPr id="4" name="Content Placeholder 3"/>
          <p:cNvPicPr>
            <a:picLocks noGrp="1" noChangeAspect="1"/>
          </p:cNvPicPr>
          <p:nvPr>
            <p:ph idx="1"/>
          </p:nvPr>
        </p:nvPicPr>
        <p:blipFill>
          <a:blip r:embed="rId2"/>
          <a:stretch>
            <a:fillRect/>
          </a:stretch>
        </p:blipFill>
        <p:spPr>
          <a:xfrm>
            <a:off x="8231242" y="212140"/>
            <a:ext cx="3713108" cy="5979795"/>
          </a:xfrm>
          <a:prstGeom prst="rect">
            <a:avLst/>
          </a:prstGeom>
        </p:spPr>
        <p:style>
          <a:lnRef idx="2">
            <a:schemeClr val="accent1"/>
          </a:lnRef>
          <a:fillRef idx="1">
            <a:schemeClr val="lt1"/>
          </a:fillRef>
          <a:effectRef idx="0">
            <a:schemeClr val="accent1"/>
          </a:effectRef>
          <a:fontRef idx="minor">
            <a:schemeClr val="dk1"/>
          </a:fontRef>
        </p:style>
      </p:pic>
      <p:pic>
        <p:nvPicPr>
          <p:cNvPr id="5" name="Picture 4"/>
          <p:cNvPicPr>
            <a:picLocks noChangeAspect="1"/>
          </p:cNvPicPr>
          <p:nvPr/>
        </p:nvPicPr>
        <p:blipFill>
          <a:blip r:embed="rId3"/>
          <a:stretch>
            <a:fillRect/>
          </a:stretch>
        </p:blipFill>
        <p:spPr>
          <a:xfrm>
            <a:off x="838200" y="843522"/>
            <a:ext cx="5528976" cy="5348413"/>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14946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altLang="zh-CN" dirty="0" smtClean="0"/>
              <a:t>Scope of Verification</a:t>
            </a:r>
          </a:p>
          <a:p>
            <a:pPr marL="514350" indent="-514350">
              <a:buFont typeface="+mj-lt"/>
              <a:buAutoNum type="arabicPeriod"/>
            </a:pPr>
            <a:r>
              <a:rPr lang="en-US" altLang="zh-CN" dirty="0" err="1" smtClean="0"/>
              <a:t>Testbench</a:t>
            </a:r>
            <a:r>
              <a:rPr lang="en-US" altLang="zh-CN" dirty="0" smtClean="0"/>
              <a:t> Basics</a:t>
            </a:r>
          </a:p>
          <a:p>
            <a:pPr marL="0" indent="0">
              <a:buNone/>
            </a:pPr>
            <a:endParaRPr lang="en-US" altLang="zh-CN" dirty="0" smtClean="0"/>
          </a:p>
          <a:p>
            <a:pPr marL="0" indent="0">
              <a:buNone/>
            </a:pPr>
            <a:endParaRPr lang="en-US" altLang="zh-TW" dirty="0" smtClean="0"/>
          </a:p>
          <a:p>
            <a:pPr marL="0" indent="0">
              <a:buNone/>
            </a:pPr>
            <a:endParaRPr lang="en-US" altLang="zh-TW" dirty="0" smtClean="0"/>
          </a:p>
          <a:p>
            <a:pPr marL="514350" indent="-514350">
              <a:buFont typeface="+mj-lt"/>
              <a:buAutoNum type="arabicPeriod"/>
            </a:pPr>
            <a:endParaRPr lang="en-US" altLang="zh-TW" dirty="0"/>
          </a:p>
          <a:p>
            <a:pPr marL="514350" indent="-514350">
              <a:buFont typeface="+mj-lt"/>
              <a:buAutoNum type="arabicPeriod"/>
            </a:pPr>
            <a:endParaRPr lang="zh-TW" altLang="en-US" dirty="0"/>
          </a:p>
          <a:p>
            <a:pPr marL="514350" indent="-514350">
              <a:buFont typeface="+mj-lt"/>
              <a:buAutoNum type="arabicPeriod"/>
            </a:pPr>
            <a:endParaRPr lang="en-US" dirty="0">
              <a:solidFill>
                <a:schemeClr val="bg1">
                  <a:lumMod val="75000"/>
                </a:schemeClr>
              </a:solidFill>
            </a:endParaRPr>
          </a:p>
          <a:p>
            <a:pPr marL="457200" lvl="1" indent="0">
              <a:buNone/>
            </a:pPr>
            <a:endParaRPr lang="en-US" dirty="0"/>
          </a:p>
          <a:p>
            <a:pPr marL="457200" lvl="1" indent="0">
              <a:buNone/>
            </a:pPr>
            <a:endParaRPr lang="en-US" dirty="0" smtClean="0"/>
          </a:p>
          <a:p>
            <a:pPr marL="0" indent="0">
              <a:buNone/>
            </a:pPr>
            <a:endParaRPr lang="en-US" dirty="0" smtClean="0"/>
          </a:p>
          <a:p>
            <a:pPr marL="914400" lvl="1" indent="-457200">
              <a:buFont typeface="+mj-lt"/>
              <a:buAutoNum type="arabicPeriod"/>
            </a:pPr>
            <a:endParaRPr lang="en-US" dirty="0" smtClean="0"/>
          </a:p>
          <a:p>
            <a:pPr marL="914400" lvl="1" indent="-457200">
              <a:buFont typeface="+mj-lt"/>
              <a:buAutoNum type="arabicPeriod"/>
            </a:pPr>
            <a:endParaRPr lang="en-US" dirty="0" smtClean="0"/>
          </a:p>
        </p:txBody>
      </p:sp>
      <p:pic>
        <p:nvPicPr>
          <p:cNvPr id="4" name="Picture 3"/>
          <p:cNvPicPr>
            <a:picLocks noChangeAspect="1"/>
          </p:cNvPicPr>
          <p:nvPr/>
        </p:nvPicPr>
        <p:blipFill>
          <a:blip r:embed="rId2"/>
          <a:stretch>
            <a:fillRect/>
          </a:stretch>
        </p:blipFill>
        <p:spPr>
          <a:xfrm>
            <a:off x="1481889" y="6289635"/>
            <a:ext cx="9669094" cy="499915"/>
          </a:xfrm>
          <a:prstGeom prst="rect">
            <a:avLst/>
          </a:prstGeom>
        </p:spPr>
      </p:pic>
    </p:spTree>
    <p:extLst>
      <p:ext uri="{BB962C8B-B14F-4D97-AF65-F5344CB8AC3E}">
        <p14:creationId xmlns:p14="http://schemas.microsoft.com/office/powerpoint/2010/main" val="32524107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Reminder</a:t>
            </a:r>
            <a:endParaRPr lang="en-US" dirty="0"/>
          </a:p>
        </p:txBody>
      </p:sp>
      <p:sp>
        <p:nvSpPr>
          <p:cNvPr id="3" name="Content Placeholder 2"/>
          <p:cNvSpPr>
            <a:spLocks noGrp="1"/>
          </p:cNvSpPr>
          <p:nvPr>
            <p:ph idx="1"/>
          </p:nvPr>
        </p:nvSpPr>
        <p:spPr/>
        <p:txBody>
          <a:bodyPr>
            <a:normAutofit/>
          </a:bodyPr>
          <a:lstStyle/>
          <a:p>
            <a:r>
              <a:rPr lang="en-US" dirty="0" smtClean="0"/>
              <a:t>Combinational </a:t>
            </a:r>
            <a:r>
              <a:rPr lang="en-US" dirty="0"/>
              <a:t>/ Sequential Verilog Lab &amp; RISCV  </a:t>
            </a:r>
            <a:r>
              <a:rPr lang="en-US" altLang="zh-CN" dirty="0" smtClean="0"/>
              <a:t>Upload to </a:t>
            </a:r>
            <a:r>
              <a:rPr lang="zh-TW" altLang="en-US" dirty="0" smtClean="0"/>
              <a:t> </a:t>
            </a:r>
            <a:r>
              <a:rPr lang="en-US" dirty="0" err="1"/>
              <a:t>Github</a:t>
            </a:r>
            <a:r>
              <a:rPr lang="en-US" dirty="0"/>
              <a:t> </a:t>
            </a:r>
            <a:endParaRPr lang="en-US" dirty="0" smtClean="0"/>
          </a:p>
          <a:p>
            <a:pPr lvl="1"/>
            <a:r>
              <a:rPr lang="en-US" dirty="0" smtClean="0"/>
              <a:t>Compare HLS </a:t>
            </a:r>
            <a:r>
              <a:rPr lang="en-US" dirty="0" err="1" smtClean="0"/>
              <a:t>v.s</a:t>
            </a:r>
            <a:r>
              <a:rPr lang="en-US" dirty="0" smtClean="0"/>
              <a:t>. Verilog  Area &amp; Timing</a:t>
            </a:r>
          </a:p>
          <a:p>
            <a:pPr lvl="1"/>
            <a:r>
              <a:rPr lang="en-US" dirty="0"/>
              <a:t>https://github.com/bol-edu/soclab-nthusp23/tree/main/students/allenlin-is-a-template</a:t>
            </a:r>
          </a:p>
          <a:p>
            <a:r>
              <a:rPr lang="en-US" altLang="zh-TW" dirty="0" smtClean="0"/>
              <a:t>Build up your skill portfolio – </a:t>
            </a:r>
            <a:r>
              <a:rPr lang="en-US" altLang="zh-TW" dirty="0" err="1" smtClean="0"/>
              <a:t>Github</a:t>
            </a:r>
            <a:r>
              <a:rPr lang="en-US" altLang="zh-TW" dirty="0" smtClean="0"/>
              <a:t> </a:t>
            </a:r>
          </a:p>
          <a:p>
            <a:r>
              <a:rPr lang="en-US" altLang="zh-CN" dirty="0" smtClean="0"/>
              <a:t>Write Study_journal.md – review after summer</a:t>
            </a:r>
            <a:endParaRPr lang="zh-TW" altLang="en-US" dirty="0"/>
          </a:p>
          <a:p>
            <a:r>
              <a:rPr lang="en-US" altLang="zh-CN" dirty="0" smtClean="0"/>
              <a:t>Presentation use </a:t>
            </a:r>
            <a:r>
              <a:rPr lang="en-US" altLang="zh-CN" dirty="0" err="1" smtClean="0"/>
              <a:t>ppt</a:t>
            </a:r>
            <a:r>
              <a:rPr lang="en-US" altLang="zh-CN" dirty="0" smtClean="0"/>
              <a:t> instead of markdown document</a:t>
            </a:r>
            <a:endParaRPr lang="zh-TW" altLang="en-US" dirty="0"/>
          </a:p>
          <a:p>
            <a:endParaRPr lang="en-US" dirty="0"/>
          </a:p>
        </p:txBody>
      </p:sp>
    </p:spTree>
    <p:extLst>
      <p:ext uri="{BB962C8B-B14F-4D97-AF65-F5344CB8AC3E}">
        <p14:creationId xmlns:p14="http://schemas.microsoft.com/office/powerpoint/2010/main" val="3837695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Verification</a:t>
            </a:r>
            <a:endParaRPr lang="en-US" dirty="0"/>
          </a:p>
        </p:txBody>
      </p:sp>
      <p:pic>
        <p:nvPicPr>
          <p:cNvPr id="4" name="Content Placeholder 3"/>
          <p:cNvPicPr>
            <a:picLocks noGrp="1" noChangeAspect="1"/>
          </p:cNvPicPr>
          <p:nvPr>
            <p:ph idx="1"/>
          </p:nvPr>
        </p:nvPicPr>
        <p:blipFill>
          <a:blip r:embed="rId2"/>
          <a:stretch>
            <a:fillRect/>
          </a:stretch>
        </p:blipFill>
        <p:spPr>
          <a:xfrm>
            <a:off x="3392628" y="1101724"/>
            <a:ext cx="4914223" cy="5008563"/>
          </a:xfrm>
          <a:prstGeom prst="rect">
            <a:avLst/>
          </a:prstGeom>
        </p:spPr>
      </p:pic>
      <p:sp>
        <p:nvSpPr>
          <p:cNvPr id="5" name="Rectangle 4"/>
          <p:cNvSpPr/>
          <p:nvPr/>
        </p:nvSpPr>
        <p:spPr>
          <a:xfrm>
            <a:off x="6995461" y="1665514"/>
            <a:ext cx="1151164" cy="359229"/>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12490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Testbench</a:t>
            </a:r>
            <a:r>
              <a:rPr lang="en-US" dirty="0" smtClean="0"/>
              <a:t> &amp; DUT Structure</a:t>
            </a:r>
            <a:endParaRPr lang="en-US" dirty="0"/>
          </a:p>
        </p:txBody>
      </p:sp>
      <p:sp>
        <p:nvSpPr>
          <p:cNvPr id="4" name="TextBox 3"/>
          <p:cNvSpPr txBox="1"/>
          <p:nvPr/>
        </p:nvSpPr>
        <p:spPr>
          <a:xfrm>
            <a:off x="3910693" y="3322863"/>
            <a:ext cx="2008414"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b="1" dirty="0" smtClean="0"/>
              <a:t>Design Under Test</a:t>
            </a:r>
          </a:p>
          <a:p>
            <a:pPr algn="ctr"/>
            <a:r>
              <a:rPr lang="en-US" b="1" dirty="0" smtClean="0"/>
              <a:t>(DUT)</a:t>
            </a:r>
          </a:p>
          <a:p>
            <a:endParaRPr lang="en-US" dirty="0"/>
          </a:p>
          <a:p>
            <a:endParaRPr lang="en-US" dirty="0" smtClean="0"/>
          </a:p>
          <a:p>
            <a:pPr algn="ctr"/>
            <a:endParaRPr lang="en-US" dirty="0"/>
          </a:p>
        </p:txBody>
      </p:sp>
      <p:sp>
        <p:nvSpPr>
          <p:cNvPr id="5" name="TextBox 4"/>
          <p:cNvSpPr txBox="1"/>
          <p:nvPr/>
        </p:nvSpPr>
        <p:spPr>
          <a:xfrm>
            <a:off x="1311728" y="3322863"/>
            <a:ext cx="2008414" cy="135421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b="1" dirty="0" err="1" smtClean="0"/>
              <a:t>TestBench</a:t>
            </a:r>
            <a:endParaRPr lang="en-US" b="1" dirty="0" smtClean="0"/>
          </a:p>
          <a:p>
            <a:pPr algn="ctr"/>
            <a:endParaRPr lang="en-US" b="1" dirty="0" smtClean="0"/>
          </a:p>
          <a:p>
            <a:pPr algn="ctr"/>
            <a:r>
              <a:rPr lang="en-US" sz="1400" b="1" dirty="0" smtClean="0"/>
              <a:t>Stimulus Generation</a:t>
            </a:r>
          </a:p>
          <a:p>
            <a:pPr algn="ctr"/>
            <a:r>
              <a:rPr lang="en-US" sz="1400" b="1" dirty="0" smtClean="0"/>
              <a:t>Output Checking</a:t>
            </a:r>
          </a:p>
          <a:p>
            <a:endParaRPr lang="en-US" dirty="0" smtClean="0"/>
          </a:p>
        </p:txBody>
      </p:sp>
      <p:sp>
        <p:nvSpPr>
          <p:cNvPr id="6" name="TextBox 5"/>
          <p:cNvSpPr txBox="1"/>
          <p:nvPr/>
        </p:nvSpPr>
        <p:spPr>
          <a:xfrm>
            <a:off x="1104899" y="1349535"/>
            <a:ext cx="4961166" cy="4524315"/>
          </a:xfrm>
          <a:prstGeom prst="rect">
            <a:avLst/>
          </a:prstGeom>
          <a:no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m</a:t>
            </a:r>
            <a:r>
              <a:rPr lang="en-US" dirty="0" smtClean="0"/>
              <a:t>odule top;</a:t>
            </a:r>
          </a:p>
          <a:p>
            <a:endParaRPr lang="en-US" dirty="0"/>
          </a:p>
          <a:p>
            <a:r>
              <a:rPr lang="en-US" altLang="zh-CN" dirty="0"/>
              <a:t> </a:t>
            </a:r>
            <a:r>
              <a:rPr lang="en-US" altLang="zh-CN" dirty="0" smtClean="0"/>
              <a:t>  wire  in;</a:t>
            </a:r>
          </a:p>
          <a:p>
            <a:r>
              <a:rPr lang="en-US" dirty="0" smtClean="0"/>
              <a:t>   wire out;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err="1" smtClean="0"/>
              <a:t>endmodule</a:t>
            </a:r>
            <a:endParaRPr lang="en-US" dirty="0"/>
          </a:p>
        </p:txBody>
      </p:sp>
      <p:cxnSp>
        <p:nvCxnSpPr>
          <p:cNvPr id="8" name="Straight Arrow Connector 7"/>
          <p:cNvCxnSpPr/>
          <p:nvPr/>
        </p:nvCxnSpPr>
        <p:spPr>
          <a:xfrm>
            <a:off x="3320142" y="4061527"/>
            <a:ext cx="59055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3320141" y="4286249"/>
            <a:ext cx="590552" cy="8164"/>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320141" y="3737156"/>
            <a:ext cx="590551" cy="369332"/>
          </a:xfrm>
          <a:prstGeom prst="rect">
            <a:avLst/>
          </a:prstGeom>
          <a:noFill/>
        </p:spPr>
        <p:txBody>
          <a:bodyPr wrap="square" rtlCol="0">
            <a:spAutoFit/>
          </a:bodyPr>
          <a:lstStyle/>
          <a:p>
            <a:pPr algn="ctr"/>
            <a:r>
              <a:rPr lang="en-US" dirty="0" smtClean="0"/>
              <a:t>in</a:t>
            </a:r>
            <a:endParaRPr lang="en-US" dirty="0"/>
          </a:p>
        </p:txBody>
      </p:sp>
      <p:sp>
        <p:nvSpPr>
          <p:cNvPr id="13" name="TextBox 12"/>
          <p:cNvSpPr txBox="1"/>
          <p:nvPr/>
        </p:nvSpPr>
        <p:spPr>
          <a:xfrm>
            <a:off x="3320142" y="4011498"/>
            <a:ext cx="590551" cy="369332"/>
          </a:xfrm>
          <a:prstGeom prst="rect">
            <a:avLst/>
          </a:prstGeom>
          <a:noFill/>
        </p:spPr>
        <p:txBody>
          <a:bodyPr wrap="square" rtlCol="0">
            <a:spAutoFit/>
          </a:bodyPr>
          <a:lstStyle/>
          <a:p>
            <a:pPr algn="ctr"/>
            <a:r>
              <a:rPr lang="en-US" dirty="0" smtClean="0"/>
              <a:t>out</a:t>
            </a:r>
            <a:endParaRPr lang="en-US" dirty="0"/>
          </a:p>
        </p:txBody>
      </p:sp>
      <p:sp>
        <p:nvSpPr>
          <p:cNvPr id="15" name="TextBox 14"/>
          <p:cNvSpPr txBox="1"/>
          <p:nvPr/>
        </p:nvSpPr>
        <p:spPr>
          <a:xfrm>
            <a:off x="9606649" y="3303813"/>
            <a:ext cx="2008414"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b="1" dirty="0" smtClean="0"/>
              <a:t>Design Under Test</a:t>
            </a:r>
          </a:p>
          <a:p>
            <a:pPr algn="ctr"/>
            <a:r>
              <a:rPr lang="en-US" b="1" dirty="0" smtClean="0"/>
              <a:t>(DUT)</a:t>
            </a:r>
          </a:p>
          <a:p>
            <a:endParaRPr lang="en-US" dirty="0"/>
          </a:p>
          <a:p>
            <a:endParaRPr lang="en-US" dirty="0" smtClean="0"/>
          </a:p>
          <a:p>
            <a:pPr algn="ctr"/>
            <a:endParaRPr lang="en-US" dirty="0"/>
          </a:p>
        </p:txBody>
      </p:sp>
      <p:cxnSp>
        <p:nvCxnSpPr>
          <p:cNvPr id="18" name="Straight Arrow Connector 17"/>
          <p:cNvCxnSpPr/>
          <p:nvPr/>
        </p:nvCxnSpPr>
        <p:spPr>
          <a:xfrm>
            <a:off x="9016098" y="4042477"/>
            <a:ext cx="59055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9016097" y="4267199"/>
            <a:ext cx="590552" cy="8164"/>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459691" y="3807782"/>
            <a:ext cx="590551" cy="369332"/>
          </a:xfrm>
          <a:prstGeom prst="rect">
            <a:avLst/>
          </a:prstGeom>
          <a:noFill/>
        </p:spPr>
        <p:txBody>
          <a:bodyPr wrap="square" rtlCol="0">
            <a:spAutoFit/>
          </a:bodyPr>
          <a:lstStyle/>
          <a:p>
            <a:pPr algn="ctr"/>
            <a:r>
              <a:rPr lang="en-US" dirty="0" smtClean="0"/>
              <a:t>in</a:t>
            </a:r>
            <a:endParaRPr lang="en-US" dirty="0"/>
          </a:p>
        </p:txBody>
      </p:sp>
      <p:sp>
        <p:nvSpPr>
          <p:cNvPr id="21" name="TextBox 20"/>
          <p:cNvSpPr txBox="1"/>
          <p:nvPr/>
        </p:nvSpPr>
        <p:spPr>
          <a:xfrm>
            <a:off x="9503233" y="4090697"/>
            <a:ext cx="590551" cy="369332"/>
          </a:xfrm>
          <a:prstGeom prst="rect">
            <a:avLst/>
          </a:prstGeom>
          <a:noFill/>
        </p:spPr>
        <p:txBody>
          <a:bodyPr wrap="square" rtlCol="0">
            <a:spAutoFit/>
          </a:bodyPr>
          <a:lstStyle/>
          <a:p>
            <a:pPr algn="ctr"/>
            <a:r>
              <a:rPr lang="en-US" dirty="0" smtClean="0"/>
              <a:t>out</a:t>
            </a:r>
            <a:endParaRPr lang="en-US" dirty="0"/>
          </a:p>
        </p:txBody>
      </p:sp>
      <p:sp>
        <p:nvSpPr>
          <p:cNvPr id="22" name="TextBox 21"/>
          <p:cNvSpPr txBox="1"/>
          <p:nvPr/>
        </p:nvSpPr>
        <p:spPr>
          <a:xfrm>
            <a:off x="6634843" y="2214867"/>
            <a:ext cx="2359483" cy="3693319"/>
          </a:xfrm>
          <a:prstGeom prst="rect">
            <a:avLst/>
          </a:prstGeom>
          <a:noFill/>
        </p:spPr>
        <p:txBody>
          <a:bodyPr wrap="square" rtlCol="0">
            <a:spAutoFit/>
          </a:bodyPr>
          <a:lstStyle/>
          <a:p>
            <a:endParaRPr lang="en-US" dirty="0" smtClean="0"/>
          </a:p>
          <a:p>
            <a:r>
              <a:rPr lang="en-US" dirty="0"/>
              <a:t>i</a:t>
            </a:r>
            <a:r>
              <a:rPr lang="en-US" dirty="0" smtClean="0"/>
              <a:t>nitial </a:t>
            </a:r>
            <a:r>
              <a:rPr lang="en-US" altLang="zh-CN" dirty="0" smtClean="0"/>
              <a:t>begin</a:t>
            </a:r>
          </a:p>
          <a:p>
            <a:r>
              <a:rPr lang="en-US" altLang="zh-CN" dirty="0" smtClean="0"/>
              <a:t>#d1  in = a;</a:t>
            </a:r>
          </a:p>
          <a:p>
            <a:r>
              <a:rPr lang="en-US" altLang="zh-CN" dirty="0" smtClean="0"/>
              <a:t>#d11 </a:t>
            </a:r>
          </a:p>
          <a:p>
            <a:r>
              <a:rPr lang="en-US" altLang="zh-CN" dirty="0"/>
              <a:t> </a:t>
            </a:r>
            <a:r>
              <a:rPr lang="en-US" altLang="zh-CN" dirty="0" smtClean="0"/>
              <a:t> if(out != </a:t>
            </a:r>
            <a:r>
              <a:rPr lang="en-US" altLang="zh-CN" dirty="0" err="1" smtClean="0"/>
              <a:t>exp</a:t>
            </a:r>
            <a:r>
              <a:rPr lang="en-US" altLang="zh-CN" dirty="0" smtClean="0"/>
              <a:t>) begin</a:t>
            </a:r>
          </a:p>
          <a:p>
            <a:r>
              <a:rPr lang="en-US" altLang="zh-CN" dirty="0" smtClean="0"/>
              <a:t>    $display(“ERROR” ..);</a:t>
            </a:r>
          </a:p>
          <a:p>
            <a:endParaRPr lang="en-US" altLang="zh-CN" dirty="0" smtClean="0"/>
          </a:p>
          <a:p>
            <a:r>
              <a:rPr lang="en-US" altLang="zh-CN" dirty="0" smtClean="0"/>
              <a:t>#d2  in = b;</a:t>
            </a:r>
          </a:p>
          <a:p>
            <a:r>
              <a:rPr lang="en-US" altLang="zh-CN" dirty="0" smtClean="0"/>
              <a:t>   for ( </a:t>
            </a:r>
            <a:r>
              <a:rPr lang="en-US" altLang="zh-CN" dirty="0" err="1" smtClean="0"/>
              <a:t>i</a:t>
            </a:r>
            <a:r>
              <a:rPr lang="en-US" altLang="zh-CN" dirty="0" smtClean="0"/>
              <a:t>  ) begin</a:t>
            </a:r>
          </a:p>
          <a:p>
            <a:r>
              <a:rPr lang="en-US" altLang="zh-CN" dirty="0"/>
              <a:t> </a:t>
            </a:r>
            <a:r>
              <a:rPr lang="en-US" altLang="zh-CN" dirty="0" smtClean="0"/>
              <a:t>    #d3 in = c[</a:t>
            </a:r>
            <a:r>
              <a:rPr lang="en-US" altLang="zh-CN" dirty="0" err="1" smtClean="0"/>
              <a:t>i</a:t>
            </a:r>
            <a:r>
              <a:rPr lang="en-US" altLang="zh-CN" dirty="0" smtClean="0"/>
              <a:t>];</a:t>
            </a:r>
          </a:p>
          <a:p>
            <a:r>
              <a:rPr lang="en-US" altLang="zh-CN" dirty="0" smtClean="0"/>
              <a:t>   end</a:t>
            </a:r>
          </a:p>
          <a:p>
            <a:r>
              <a:rPr lang="en-US" altLang="zh-CN" dirty="0" smtClean="0"/>
              <a:t>end</a:t>
            </a:r>
          </a:p>
          <a:p>
            <a:endParaRPr lang="en-US" dirty="0"/>
          </a:p>
        </p:txBody>
      </p:sp>
      <p:sp>
        <p:nvSpPr>
          <p:cNvPr id="23" name="TextBox 22"/>
          <p:cNvSpPr txBox="1"/>
          <p:nvPr/>
        </p:nvSpPr>
        <p:spPr>
          <a:xfrm>
            <a:off x="6272895" y="1365863"/>
            <a:ext cx="5483676" cy="4524315"/>
          </a:xfrm>
          <a:prstGeom prst="rect">
            <a:avLst/>
          </a:prstGeom>
          <a:no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m</a:t>
            </a:r>
            <a:r>
              <a:rPr lang="en-US" dirty="0" smtClean="0"/>
              <a:t>odule top;</a:t>
            </a:r>
            <a:endParaRPr lang="en-US" dirty="0"/>
          </a:p>
          <a:p>
            <a:r>
              <a:rPr lang="en-US" altLang="zh-CN" dirty="0"/>
              <a:t> </a:t>
            </a:r>
            <a:r>
              <a:rPr lang="en-US" altLang="zh-CN" dirty="0" smtClean="0"/>
              <a:t>  </a:t>
            </a:r>
            <a:r>
              <a:rPr lang="en-US" altLang="zh-CN" dirty="0" err="1" smtClean="0"/>
              <a:t>reg</a:t>
            </a:r>
            <a:r>
              <a:rPr lang="en-US" altLang="zh-CN" dirty="0" smtClean="0"/>
              <a:t>  in;</a:t>
            </a:r>
          </a:p>
          <a:p>
            <a:r>
              <a:rPr lang="en-US" dirty="0" smtClean="0"/>
              <a:t>   wire out;</a:t>
            </a:r>
          </a:p>
          <a:p>
            <a:endParaRPr lang="en-US" dirty="0"/>
          </a:p>
          <a:p>
            <a:endParaRPr lang="en-US" dirty="0" smtClean="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r>
              <a:rPr lang="en-US" dirty="0" err="1" smtClean="0"/>
              <a:t>endmodule</a:t>
            </a:r>
            <a:endParaRPr lang="en-US" dirty="0"/>
          </a:p>
        </p:txBody>
      </p:sp>
      <p:sp>
        <p:nvSpPr>
          <p:cNvPr id="24" name="TextBox 23"/>
          <p:cNvSpPr txBox="1"/>
          <p:nvPr/>
        </p:nvSpPr>
        <p:spPr>
          <a:xfrm>
            <a:off x="1178377" y="6363741"/>
            <a:ext cx="9618519" cy="369332"/>
          </a:xfrm>
          <a:prstGeom prst="rect">
            <a:avLst/>
          </a:prstGeom>
          <a:noFill/>
        </p:spPr>
        <p:txBody>
          <a:bodyPr wrap="square" rtlCol="0">
            <a:spAutoFit/>
          </a:bodyPr>
          <a:lstStyle/>
          <a:p>
            <a:r>
              <a:rPr lang="en-US" dirty="0" smtClean="0"/>
              <a:t>NTU CVSD – Verilog Part 3.pdf   page#34  - </a:t>
            </a:r>
            <a:endParaRPr lang="en-US" dirty="0"/>
          </a:p>
        </p:txBody>
      </p:sp>
    </p:spTree>
    <p:extLst>
      <p:ext uri="{BB962C8B-B14F-4D97-AF65-F5344CB8AC3E}">
        <p14:creationId xmlns:p14="http://schemas.microsoft.com/office/powerpoint/2010/main" val="10275284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Stimulus</a:t>
            </a:r>
            <a:endParaRPr lang="en-US" dirty="0"/>
          </a:p>
        </p:txBody>
      </p:sp>
      <p:sp>
        <p:nvSpPr>
          <p:cNvPr id="3" name="Content Placeholder 2"/>
          <p:cNvSpPr>
            <a:spLocks noGrp="1"/>
          </p:cNvSpPr>
          <p:nvPr>
            <p:ph idx="1"/>
          </p:nvPr>
        </p:nvSpPr>
        <p:spPr/>
        <p:txBody>
          <a:bodyPr/>
          <a:lstStyle/>
          <a:p>
            <a:r>
              <a:rPr lang="en-US" dirty="0" smtClean="0"/>
              <a:t>Inline  initial block</a:t>
            </a:r>
          </a:p>
          <a:p>
            <a:r>
              <a:rPr lang="en-US" dirty="0" smtClean="0"/>
              <a:t>From a loop or always block</a:t>
            </a:r>
          </a:p>
          <a:p>
            <a:r>
              <a:rPr lang="en-US" dirty="0" smtClean="0"/>
              <a:t>From an array of vectors or integer</a:t>
            </a:r>
          </a:p>
        </p:txBody>
      </p:sp>
    </p:spTree>
    <p:extLst>
      <p:ext uri="{BB962C8B-B14F-4D97-AF65-F5344CB8AC3E}">
        <p14:creationId xmlns:p14="http://schemas.microsoft.com/office/powerpoint/2010/main" val="30036224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a:t>
            </a:r>
            <a:endParaRPr lang="en-US" dirty="0"/>
          </a:p>
        </p:txBody>
      </p:sp>
      <p:pic>
        <p:nvPicPr>
          <p:cNvPr id="4" name="Picture 3"/>
          <p:cNvPicPr>
            <a:picLocks noChangeAspect="1"/>
          </p:cNvPicPr>
          <p:nvPr/>
        </p:nvPicPr>
        <p:blipFill>
          <a:blip r:embed="rId2"/>
          <a:stretch>
            <a:fillRect/>
          </a:stretch>
        </p:blipFill>
        <p:spPr>
          <a:xfrm>
            <a:off x="3185431" y="756652"/>
            <a:ext cx="5060498" cy="5293008"/>
          </a:xfrm>
          <a:prstGeom prst="rect">
            <a:avLst/>
          </a:prstGeom>
        </p:spPr>
      </p:pic>
    </p:spTree>
    <p:extLst>
      <p:ext uri="{BB962C8B-B14F-4D97-AF65-F5344CB8AC3E}">
        <p14:creationId xmlns:p14="http://schemas.microsoft.com/office/powerpoint/2010/main" val="20698156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Loops</a:t>
            </a:r>
            <a:endParaRPr lang="en-US" dirty="0"/>
          </a:p>
        </p:txBody>
      </p:sp>
      <p:pic>
        <p:nvPicPr>
          <p:cNvPr id="4" name="Content Placeholder 3"/>
          <p:cNvPicPr>
            <a:picLocks noGrp="1" noChangeAspect="1"/>
          </p:cNvPicPr>
          <p:nvPr>
            <p:ph idx="1"/>
          </p:nvPr>
        </p:nvPicPr>
        <p:blipFill>
          <a:blip r:embed="rId2"/>
          <a:stretch>
            <a:fillRect/>
          </a:stretch>
        </p:blipFill>
        <p:spPr>
          <a:xfrm>
            <a:off x="4188279" y="1236931"/>
            <a:ext cx="7620989" cy="4665281"/>
          </a:xfrm>
          <a:prstGeom prst="rect">
            <a:avLst/>
          </a:prstGeom>
        </p:spPr>
      </p:pic>
      <p:sp>
        <p:nvSpPr>
          <p:cNvPr id="5" name="TextBox 4"/>
          <p:cNvSpPr txBox="1"/>
          <p:nvPr/>
        </p:nvSpPr>
        <p:spPr>
          <a:xfrm>
            <a:off x="838200" y="1505744"/>
            <a:ext cx="3595255" cy="2585323"/>
          </a:xfrm>
          <a:prstGeom prst="rect">
            <a:avLst/>
          </a:prstGeom>
          <a:noFill/>
        </p:spPr>
        <p:txBody>
          <a:bodyPr wrap="square" rtlCol="0">
            <a:spAutoFit/>
          </a:bodyPr>
          <a:lstStyle/>
          <a:p>
            <a:r>
              <a:rPr lang="en-US" dirty="0" smtClean="0"/>
              <a:t>Event Control</a:t>
            </a:r>
          </a:p>
          <a:p>
            <a:r>
              <a:rPr lang="en-US" dirty="0" smtClean="0"/>
              <a:t>@&lt;</a:t>
            </a:r>
            <a:r>
              <a:rPr lang="en-US" dirty="0" err="1" smtClean="0"/>
              <a:t>event_expression</a:t>
            </a:r>
            <a:r>
              <a:rPr lang="en-US" dirty="0" smtClean="0"/>
              <a:t>&gt;&lt;statements&gt;</a:t>
            </a:r>
          </a:p>
          <a:p>
            <a:endParaRPr lang="en-US" dirty="0" smtClean="0"/>
          </a:p>
          <a:p>
            <a:r>
              <a:rPr lang="en-US" dirty="0" smtClean="0"/>
              <a:t>Initial begin</a:t>
            </a:r>
            <a:endParaRPr lang="en-US" dirty="0"/>
          </a:p>
          <a:p>
            <a:pPr marL="285750" indent="-285750">
              <a:buFont typeface="Wingdings" panose="05000000000000000000" pitchFamily="2" charset="2"/>
              <a:buChar char="Ø"/>
            </a:pPr>
            <a:r>
              <a:rPr lang="en-US" dirty="0" smtClean="0"/>
              <a:t>@(</a:t>
            </a:r>
            <a:r>
              <a:rPr lang="en-US" dirty="0" err="1" smtClean="0"/>
              <a:t>ee</a:t>
            </a:r>
            <a:r>
              <a:rPr lang="en-US" dirty="0" smtClean="0"/>
              <a:t>) </a:t>
            </a:r>
            <a:r>
              <a:rPr lang="en-US" dirty="0" err="1" smtClean="0"/>
              <a:t>rega</a:t>
            </a:r>
            <a:r>
              <a:rPr lang="en-US" dirty="0" smtClean="0"/>
              <a:t> = </a:t>
            </a:r>
            <a:r>
              <a:rPr lang="en-US" dirty="0" err="1" smtClean="0"/>
              <a:t>regb</a:t>
            </a:r>
            <a:r>
              <a:rPr lang="en-US" dirty="0" smtClean="0"/>
              <a:t>;</a:t>
            </a:r>
          </a:p>
          <a:p>
            <a:pPr marL="285750" indent="-285750">
              <a:buFont typeface="Wingdings" panose="05000000000000000000" pitchFamily="2" charset="2"/>
              <a:buChar char="Ø"/>
            </a:pPr>
            <a:r>
              <a:rPr lang="en-US" dirty="0" smtClean="0"/>
              <a:t>@(</a:t>
            </a:r>
            <a:r>
              <a:rPr lang="en-US" dirty="0" err="1" smtClean="0"/>
              <a:t>posedge</a:t>
            </a:r>
            <a:r>
              <a:rPr lang="en-US" dirty="0" smtClean="0"/>
              <a:t> </a:t>
            </a:r>
            <a:r>
              <a:rPr lang="en-US" dirty="0" err="1" smtClean="0"/>
              <a:t>clk</a:t>
            </a:r>
            <a:r>
              <a:rPr lang="en-US" dirty="0" smtClean="0"/>
              <a:t>)</a:t>
            </a:r>
          </a:p>
          <a:p>
            <a:endParaRPr lang="en-US" dirty="0"/>
          </a:p>
          <a:p>
            <a:r>
              <a:rPr lang="en-US" dirty="0" smtClean="0"/>
              <a:t>end</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6534773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Arrays  ( from a file and read into an array)</a:t>
            </a:r>
            <a:endParaRPr lang="en-US" dirty="0"/>
          </a:p>
        </p:txBody>
      </p:sp>
      <p:pic>
        <p:nvPicPr>
          <p:cNvPr id="4" name="Content Placeholder 3"/>
          <p:cNvPicPr>
            <a:picLocks noGrp="1" noChangeAspect="1"/>
          </p:cNvPicPr>
          <p:nvPr>
            <p:ph idx="1"/>
          </p:nvPr>
        </p:nvPicPr>
        <p:blipFill>
          <a:blip r:embed="rId2"/>
          <a:stretch>
            <a:fillRect/>
          </a:stretch>
        </p:blipFill>
        <p:spPr>
          <a:xfrm>
            <a:off x="408957" y="1663631"/>
            <a:ext cx="5425972" cy="3972425"/>
          </a:xfrm>
          <a:prstGeom prst="rect">
            <a:avLst/>
          </a:prstGeom>
        </p:spPr>
      </p:pic>
      <p:pic>
        <p:nvPicPr>
          <p:cNvPr id="5" name="Picture 4"/>
          <p:cNvPicPr>
            <a:picLocks noChangeAspect="1"/>
          </p:cNvPicPr>
          <p:nvPr/>
        </p:nvPicPr>
        <p:blipFill>
          <a:blip r:embed="rId3"/>
          <a:stretch>
            <a:fillRect/>
          </a:stretch>
        </p:blipFill>
        <p:spPr>
          <a:xfrm>
            <a:off x="6092474" y="1794261"/>
            <a:ext cx="6107690" cy="3972425"/>
          </a:xfrm>
          <a:prstGeom prst="rect">
            <a:avLst/>
          </a:prstGeom>
        </p:spPr>
      </p:pic>
    </p:spTree>
    <p:extLst>
      <p:ext uri="{BB962C8B-B14F-4D97-AF65-F5344CB8AC3E}">
        <p14:creationId xmlns:p14="http://schemas.microsoft.com/office/powerpoint/2010/main" val="413718840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YNOPSYS-SHAPE" val="Y"/>
</p:tagLst>
</file>

<file path=ppt/tags/tag10.xml><?xml version="1.0" encoding="utf-8"?>
<p:tagLst xmlns:a="http://schemas.openxmlformats.org/drawingml/2006/main" xmlns:r="http://schemas.openxmlformats.org/officeDocument/2006/relationships" xmlns:p="http://schemas.openxmlformats.org/presentationml/2006/main">
  <p:tag name="SYNOPSYS-SHAPE" val="Y"/>
</p:tagLst>
</file>

<file path=ppt/tags/tag11.xml><?xml version="1.0" encoding="utf-8"?>
<p:tagLst xmlns:a="http://schemas.openxmlformats.org/drawingml/2006/main" xmlns:r="http://schemas.openxmlformats.org/officeDocument/2006/relationships" xmlns:p="http://schemas.openxmlformats.org/presentationml/2006/main">
  <p:tag name="SYNOPSYS-SHAPE" val="Y"/>
</p:tagLst>
</file>

<file path=ppt/tags/tag12.xml><?xml version="1.0" encoding="utf-8"?>
<p:tagLst xmlns:a="http://schemas.openxmlformats.org/drawingml/2006/main" xmlns:r="http://schemas.openxmlformats.org/officeDocument/2006/relationships" xmlns:p="http://schemas.openxmlformats.org/presentationml/2006/main">
  <p:tag name="SYNOPSYS-SHAPE" val="Y"/>
</p:tagLst>
</file>

<file path=ppt/tags/tag13.xml><?xml version="1.0" encoding="utf-8"?>
<p:tagLst xmlns:a="http://schemas.openxmlformats.org/drawingml/2006/main" xmlns:r="http://schemas.openxmlformats.org/officeDocument/2006/relationships" xmlns:p="http://schemas.openxmlformats.org/presentationml/2006/main">
  <p:tag name="SYNOPSYS-SHAPE" val="Y"/>
</p:tagLst>
</file>

<file path=ppt/tags/tag14.xml><?xml version="1.0" encoding="utf-8"?>
<p:tagLst xmlns:a="http://schemas.openxmlformats.org/drawingml/2006/main" xmlns:r="http://schemas.openxmlformats.org/officeDocument/2006/relationships" xmlns:p="http://schemas.openxmlformats.org/presentationml/2006/main">
  <p:tag name="SYNOPSYS-SHAPE" val="Y"/>
</p:tagLst>
</file>

<file path=ppt/tags/tag15.xml><?xml version="1.0" encoding="utf-8"?>
<p:tagLst xmlns:a="http://schemas.openxmlformats.org/drawingml/2006/main" xmlns:r="http://schemas.openxmlformats.org/officeDocument/2006/relationships" xmlns:p="http://schemas.openxmlformats.org/presentationml/2006/main">
  <p:tag name="SYNOPSYS-SHAPE" val="Y"/>
</p:tagLst>
</file>

<file path=ppt/tags/tag16.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17.xml><?xml version="1.0" encoding="utf-8"?>
<p:tagLst xmlns:a="http://schemas.openxmlformats.org/drawingml/2006/main" xmlns:r="http://schemas.openxmlformats.org/officeDocument/2006/relationships" xmlns:p="http://schemas.openxmlformats.org/presentationml/2006/main">
  <p:tag name="SYNOPSYS-SHAPE" val="Y"/>
</p:tagLst>
</file>

<file path=ppt/tags/tag18.xml><?xml version="1.0" encoding="utf-8"?>
<p:tagLst xmlns:a="http://schemas.openxmlformats.org/drawingml/2006/main" xmlns:r="http://schemas.openxmlformats.org/officeDocument/2006/relationships" xmlns:p="http://schemas.openxmlformats.org/presentationml/2006/main">
  <p:tag name="SYNOPSYS-SHAPE" val="Y"/>
</p:tagLst>
</file>

<file path=ppt/tags/tag19.xml><?xml version="1.0" encoding="utf-8"?>
<p:tagLst xmlns:a="http://schemas.openxmlformats.org/drawingml/2006/main" xmlns:r="http://schemas.openxmlformats.org/officeDocument/2006/relationships" xmlns:p="http://schemas.openxmlformats.org/presentationml/2006/main">
  <p:tag name="SYNOPSYS-SHAPE" val="Y"/>
</p:tagLst>
</file>

<file path=ppt/tags/tag2.xml><?xml version="1.0" encoding="utf-8"?>
<p:tagLst xmlns:a="http://schemas.openxmlformats.org/drawingml/2006/main" xmlns:r="http://schemas.openxmlformats.org/officeDocument/2006/relationships" xmlns:p="http://schemas.openxmlformats.org/presentationml/2006/main">
  <p:tag name="SYNOPSYS-SHAPE" val="Y"/>
</p:tagLst>
</file>

<file path=ppt/tags/tag20.xml><?xml version="1.0" encoding="utf-8"?>
<p:tagLst xmlns:a="http://schemas.openxmlformats.org/drawingml/2006/main" xmlns:r="http://schemas.openxmlformats.org/officeDocument/2006/relationships" xmlns:p="http://schemas.openxmlformats.org/presentationml/2006/main">
  <p:tag name="SYNOPSYS-SHAPE" val="Y"/>
</p:tagLst>
</file>

<file path=ppt/tags/tag21.xml><?xml version="1.0" encoding="utf-8"?>
<p:tagLst xmlns:a="http://schemas.openxmlformats.org/drawingml/2006/main" xmlns:r="http://schemas.openxmlformats.org/officeDocument/2006/relationships" xmlns:p="http://schemas.openxmlformats.org/presentationml/2006/main">
  <p:tag name="SYNOPSYS-SHAPE" val="Y"/>
</p:tagLst>
</file>

<file path=ppt/tags/tag22.xml><?xml version="1.0" encoding="utf-8"?>
<p:tagLst xmlns:a="http://schemas.openxmlformats.org/drawingml/2006/main" xmlns:r="http://schemas.openxmlformats.org/officeDocument/2006/relationships" xmlns:p="http://schemas.openxmlformats.org/presentationml/2006/main">
  <p:tag name="SYNOPSYS-SHAPE" val="Y"/>
</p:tagLst>
</file>

<file path=ppt/tags/tag23.xml><?xml version="1.0" encoding="utf-8"?>
<p:tagLst xmlns:a="http://schemas.openxmlformats.org/drawingml/2006/main" xmlns:r="http://schemas.openxmlformats.org/officeDocument/2006/relationships" xmlns:p="http://schemas.openxmlformats.org/presentationml/2006/main">
  <p:tag name="SYNOPSYS-SHAPE" val="Y"/>
</p:tagLst>
</file>

<file path=ppt/tags/tag24.xml><?xml version="1.0" encoding="utf-8"?>
<p:tagLst xmlns:a="http://schemas.openxmlformats.org/drawingml/2006/main" xmlns:r="http://schemas.openxmlformats.org/officeDocument/2006/relationships" xmlns:p="http://schemas.openxmlformats.org/presentationml/2006/main">
  <p:tag name="SYNOPSYS-SHAPE" val="Y"/>
</p:tagLst>
</file>

<file path=ppt/tags/tag25.xml><?xml version="1.0" encoding="utf-8"?>
<p:tagLst xmlns:a="http://schemas.openxmlformats.org/drawingml/2006/main" xmlns:r="http://schemas.openxmlformats.org/officeDocument/2006/relationships" xmlns:p="http://schemas.openxmlformats.org/presentationml/2006/main">
  <p:tag name="SYNOPSYS-SHAPE" val="Y"/>
</p:tagLst>
</file>

<file path=ppt/tags/tag26.xml><?xml version="1.0" encoding="utf-8"?>
<p:tagLst xmlns:a="http://schemas.openxmlformats.org/drawingml/2006/main" xmlns:r="http://schemas.openxmlformats.org/officeDocument/2006/relationships" xmlns:p="http://schemas.openxmlformats.org/presentationml/2006/main">
  <p:tag name="SYNOPSYS-SHAPE" val="Y"/>
</p:tagLst>
</file>

<file path=ppt/tags/tag27.xml><?xml version="1.0" encoding="utf-8"?>
<p:tagLst xmlns:a="http://schemas.openxmlformats.org/drawingml/2006/main" xmlns:r="http://schemas.openxmlformats.org/officeDocument/2006/relationships" xmlns:p="http://schemas.openxmlformats.org/presentationml/2006/main">
  <p:tag name="SYNOPSYS-SHAPE" val="Y"/>
</p:tagLst>
</file>

<file path=ppt/tags/tag28.xml><?xml version="1.0" encoding="utf-8"?>
<p:tagLst xmlns:a="http://schemas.openxmlformats.org/drawingml/2006/main" xmlns:r="http://schemas.openxmlformats.org/officeDocument/2006/relationships" xmlns:p="http://schemas.openxmlformats.org/presentationml/2006/main">
  <p:tag name="SYNOPSYS-SHAPE" val="Y"/>
</p:tagLst>
</file>

<file path=ppt/tags/tag29.xml><?xml version="1.0" encoding="utf-8"?>
<p:tagLst xmlns:a="http://schemas.openxmlformats.org/drawingml/2006/main" xmlns:r="http://schemas.openxmlformats.org/officeDocument/2006/relationships" xmlns:p="http://schemas.openxmlformats.org/presentationml/2006/main">
  <p:tag name="SYNOPSYS-SHAPE" val="Y"/>
</p:tagLst>
</file>

<file path=ppt/tags/tag3.xml><?xml version="1.0" encoding="utf-8"?>
<p:tagLst xmlns:a="http://schemas.openxmlformats.org/drawingml/2006/main" xmlns:r="http://schemas.openxmlformats.org/officeDocument/2006/relationships" xmlns:p="http://schemas.openxmlformats.org/presentationml/2006/main">
  <p:tag name="SYNOPSYS-TEMPLATE-001" val="9/10/2018 5:47:52 PM"/>
  <p:tag name="SYNOPSYS-SHAPE" val="Y"/>
</p:tagLst>
</file>

<file path=ppt/tags/tag30.xml><?xml version="1.0" encoding="utf-8"?>
<p:tagLst xmlns:a="http://schemas.openxmlformats.org/drawingml/2006/main" xmlns:r="http://schemas.openxmlformats.org/officeDocument/2006/relationships" xmlns:p="http://schemas.openxmlformats.org/presentationml/2006/main">
  <p:tag name="SYNOPSYS-SHAPE" val="Y"/>
</p:tagLst>
</file>

<file path=ppt/tags/tag31.xml><?xml version="1.0" encoding="utf-8"?>
<p:tagLst xmlns:a="http://schemas.openxmlformats.org/drawingml/2006/main" xmlns:r="http://schemas.openxmlformats.org/officeDocument/2006/relationships" xmlns:p="http://schemas.openxmlformats.org/presentationml/2006/main">
  <p:tag name="SYNOPSYS-SHAPE" val="Y"/>
</p:tagLst>
</file>

<file path=ppt/tags/tag32.xml><?xml version="1.0" encoding="utf-8"?>
<p:tagLst xmlns:a="http://schemas.openxmlformats.org/drawingml/2006/main" xmlns:r="http://schemas.openxmlformats.org/officeDocument/2006/relationships" xmlns:p="http://schemas.openxmlformats.org/presentationml/2006/main">
  <p:tag name="SYNOPSYS-SHAPE" val="Y"/>
</p:tagLst>
</file>

<file path=ppt/tags/tag33.xml><?xml version="1.0" encoding="utf-8"?>
<p:tagLst xmlns:a="http://schemas.openxmlformats.org/drawingml/2006/main" xmlns:r="http://schemas.openxmlformats.org/officeDocument/2006/relationships" xmlns:p="http://schemas.openxmlformats.org/presentationml/2006/main">
  <p:tag name="SYNOPSYS-SHAPE" val="Y"/>
</p:tagLst>
</file>

<file path=ppt/tags/tag34.xml><?xml version="1.0" encoding="utf-8"?>
<p:tagLst xmlns:a="http://schemas.openxmlformats.org/drawingml/2006/main" xmlns:r="http://schemas.openxmlformats.org/officeDocument/2006/relationships" xmlns:p="http://schemas.openxmlformats.org/presentationml/2006/main">
  <p:tag name="SYNOPSYS-SHAPE" val="Y"/>
</p:tagLst>
</file>

<file path=ppt/tags/tag35.xml><?xml version="1.0" encoding="utf-8"?>
<p:tagLst xmlns:a="http://schemas.openxmlformats.org/drawingml/2006/main" xmlns:r="http://schemas.openxmlformats.org/officeDocument/2006/relationships" xmlns:p="http://schemas.openxmlformats.org/presentationml/2006/main">
  <p:tag name="SYNOPSYS-SHAPE" val="Y"/>
</p:tagLst>
</file>

<file path=ppt/tags/tag36.xml><?xml version="1.0" encoding="utf-8"?>
<p:tagLst xmlns:a="http://schemas.openxmlformats.org/drawingml/2006/main" xmlns:r="http://schemas.openxmlformats.org/officeDocument/2006/relationships" xmlns:p="http://schemas.openxmlformats.org/presentationml/2006/main">
  <p:tag name="SYNOPSYS-SHAPE" val="Y"/>
</p:tagLst>
</file>

<file path=ppt/tags/tag3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8.xml><?xml version="1.0" encoding="utf-8"?>
<p:tagLst xmlns:a="http://schemas.openxmlformats.org/drawingml/2006/main" xmlns:r="http://schemas.openxmlformats.org/officeDocument/2006/relationships" xmlns:p="http://schemas.openxmlformats.org/presentationml/2006/main">
  <p:tag name="SYNOPSYS-SHAPE" val="Y"/>
</p:tagLst>
</file>

<file path=ppt/tags/tag39.xml><?xml version="1.0" encoding="utf-8"?>
<p:tagLst xmlns:a="http://schemas.openxmlformats.org/drawingml/2006/main" xmlns:r="http://schemas.openxmlformats.org/officeDocument/2006/relationships" xmlns:p="http://schemas.openxmlformats.org/presentationml/2006/main">
  <p:tag name="SYNOPSYS-SHAPE" val="Y"/>
</p:tagLst>
</file>

<file path=ppt/tags/tag4.xml><?xml version="1.0" encoding="utf-8"?>
<p:tagLst xmlns:a="http://schemas.openxmlformats.org/drawingml/2006/main" xmlns:r="http://schemas.openxmlformats.org/officeDocument/2006/relationships" xmlns:p="http://schemas.openxmlformats.org/presentationml/2006/main">
  <p:tag name="SYNOPSYS-SHAPE" val="Y"/>
</p:tagLst>
</file>

<file path=ppt/tags/tag40.xml><?xml version="1.0" encoding="utf-8"?>
<p:tagLst xmlns:a="http://schemas.openxmlformats.org/drawingml/2006/main" xmlns:r="http://schemas.openxmlformats.org/officeDocument/2006/relationships" xmlns:p="http://schemas.openxmlformats.org/presentationml/2006/main">
  <p:tag name="SYNOPSYS-SHAPE" val="Y"/>
</p:tagLst>
</file>

<file path=ppt/tags/tag41.xml><?xml version="1.0" encoding="utf-8"?>
<p:tagLst xmlns:a="http://schemas.openxmlformats.org/drawingml/2006/main" xmlns:r="http://schemas.openxmlformats.org/officeDocument/2006/relationships" xmlns:p="http://schemas.openxmlformats.org/presentationml/2006/main">
  <p:tag name="SYNOPSYS-SHAPE" val="Y"/>
</p:tagLst>
</file>

<file path=ppt/tags/tag42.xml><?xml version="1.0" encoding="utf-8"?>
<p:tagLst xmlns:a="http://schemas.openxmlformats.org/drawingml/2006/main" xmlns:r="http://schemas.openxmlformats.org/officeDocument/2006/relationships" xmlns:p="http://schemas.openxmlformats.org/presentationml/2006/main">
  <p:tag name="SYNOPSYS-SHAPE" val="Y"/>
</p:tagLst>
</file>

<file path=ppt/tags/tag43.xml><?xml version="1.0" encoding="utf-8"?>
<p:tagLst xmlns:a="http://schemas.openxmlformats.org/drawingml/2006/main" xmlns:r="http://schemas.openxmlformats.org/officeDocument/2006/relationships" xmlns:p="http://schemas.openxmlformats.org/presentationml/2006/main">
  <p:tag name="SYNOPSYS-SHAPE" val="Y"/>
</p:tagLst>
</file>

<file path=ppt/tags/tag44.xml><?xml version="1.0" encoding="utf-8"?>
<p:tagLst xmlns:a="http://schemas.openxmlformats.org/drawingml/2006/main" xmlns:r="http://schemas.openxmlformats.org/officeDocument/2006/relationships" xmlns:p="http://schemas.openxmlformats.org/presentationml/2006/main">
  <p:tag name="SYNOPSYS-SHAPE" val="Y"/>
</p:tagLst>
</file>

<file path=ppt/tags/tag45.xml><?xml version="1.0" encoding="utf-8"?>
<p:tagLst xmlns:a="http://schemas.openxmlformats.org/drawingml/2006/main" xmlns:r="http://schemas.openxmlformats.org/officeDocument/2006/relationships" xmlns:p="http://schemas.openxmlformats.org/presentationml/2006/main">
  <p:tag name="SYNOPSYS-SHAPE" val="Y"/>
</p:tagLst>
</file>

<file path=ppt/tags/tag46.xml><?xml version="1.0" encoding="utf-8"?>
<p:tagLst xmlns:a="http://schemas.openxmlformats.org/drawingml/2006/main" xmlns:r="http://schemas.openxmlformats.org/officeDocument/2006/relationships" xmlns:p="http://schemas.openxmlformats.org/presentationml/2006/main">
  <p:tag name="SYNOPSYS-SHAPE" val="Y"/>
</p:tagLst>
</file>

<file path=ppt/tags/tag47.xml><?xml version="1.0" encoding="utf-8"?>
<p:tagLst xmlns:a="http://schemas.openxmlformats.org/drawingml/2006/main" xmlns:r="http://schemas.openxmlformats.org/officeDocument/2006/relationships" xmlns:p="http://schemas.openxmlformats.org/presentationml/2006/main">
  <p:tag name="SYNOPSYS-SHAPE" val="Y"/>
</p:tagLst>
</file>

<file path=ppt/tags/tag48.xml><?xml version="1.0" encoding="utf-8"?>
<p:tagLst xmlns:a="http://schemas.openxmlformats.org/drawingml/2006/main" xmlns:r="http://schemas.openxmlformats.org/officeDocument/2006/relationships" xmlns:p="http://schemas.openxmlformats.org/presentationml/2006/main">
  <p:tag name="SYNOPSYS-SHAPE" val="Y"/>
</p:tagLst>
</file>

<file path=ppt/tags/tag49.xml><?xml version="1.0" encoding="utf-8"?>
<p:tagLst xmlns:a="http://schemas.openxmlformats.org/drawingml/2006/main" xmlns:r="http://schemas.openxmlformats.org/officeDocument/2006/relationships" xmlns:p="http://schemas.openxmlformats.org/presentationml/2006/main">
  <p:tag name="SYNOPSYS-SHAPE" val="Y"/>
</p:tagLst>
</file>

<file path=ppt/tags/tag5.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50.xml><?xml version="1.0" encoding="utf-8"?>
<p:tagLst xmlns:a="http://schemas.openxmlformats.org/drawingml/2006/main" xmlns:r="http://schemas.openxmlformats.org/officeDocument/2006/relationships" xmlns:p="http://schemas.openxmlformats.org/presentationml/2006/main">
  <p:tag name="SYNOPSYS-SHAPE" val="Y"/>
</p:tagLst>
</file>

<file path=ppt/tags/tag51.xml><?xml version="1.0" encoding="utf-8"?>
<p:tagLst xmlns:a="http://schemas.openxmlformats.org/drawingml/2006/main" xmlns:r="http://schemas.openxmlformats.org/officeDocument/2006/relationships" xmlns:p="http://schemas.openxmlformats.org/presentationml/2006/main">
  <p:tag name="SYNOPSYS-SHAPE" val="Y"/>
</p:tagLst>
</file>

<file path=ppt/tags/tag52.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53.xml><?xml version="1.0" encoding="utf-8"?>
<p:tagLst xmlns:a="http://schemas.openxmlformats.org/drawingml/2006/main" xmlns:r="http://schemas.openxmlformats.org/officeDocument/2006/relationships" xmlns:p="http://schemas.openxmlformats.org/presentationml/2006/main">
  <p:tag name="SYNOPSYS-SHAPE" val="Y"/>
</p:tagLst>
</file>

<file path=ppt/tags/tag54.xml><?xml version="1.0" encoding="utf-8"?>
<p:tagLst xmlns:a="http://schemas.openxmlformats.org/drawingml/2006/main" xmlns:r="http://schemas.openxmlformats.org/officeDocument/2006/relationships" xmlns:p="http://schemas.openxmlformats.org/presentationml/2006/main">
  <p:tag name="SYNOPSYS-SHAPE" val="Y"/>
</p:tagLst>
</file>

<file path=ppt/tags/tag6.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7.xml><?xml version="1.0" encoding="utf-8"?>
<p:tagLst xmlns:a="http://schemas.openxmlformats.org/drawingml/2006/main" xmlns:r="http://schemas.openxmlformats.org/officeDocument/2006/relationships" xmlns:p="http://schemas.openxmlformats.org/presentationml/2006/main">
  <p:tag name="SYNOPSYS-SHAPE" val="Y"/>
</p:tagLst>
</file>

<file path=ppt/tags/tag8.xml><?xml version="1.0" encoding="utf-8"?>
<p:tagLst xmlns:a="http://schemas.openxmlformats.org/drawingml/2006/main" xmlns:r="http://schemas.openxmlformats.org/officeDocument/2006/relationships" xmlns:p="http://schemas.openxmlformats.org/presentationml/2006/main">
  <p:tag name="SYNOPSYS-SHAPE" val="Y"/>
</p:tagLst>
</file>

<file path=ppt/tags/tag9.xml><?xml version="1.0" encoding="utf-8"?>
<p:tagLst xmlns:a="http://schemas.openxmlformats.org/drawingml/2006/main" xmlns:r="http://schemas.openxmlformats.org/officeDocument/2006/relationships" xmlns:p="http://schemas.openxmlformats.org/presentationml/2006/main">
  <p:tag name="SYNOPSYS-SHAPE" val="Y"/>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Synopsys_2019">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Presentation1" id="{46C17DE6-006F-4567-BE63-62228A6CCE2A}" vid="{73649181-4B6E-471C-A753-F50E138648E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59414</TotalTime>
  <Words>325</Words>
  <Application>Microsoft Office PowerPoint</Application>
  <PresentationFormat>Widescreen</PresentationFormat>
  <Paragraphs>112</Paragraphs>
  <Slides>16</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16</vt:i4>
      </vt:variant>
    </vt:vector>
  </HeadingPairs>
  <TitlesOfParts>
    <vt:vector size="27" baseType="lpstr">
      <vt:lpstr>.Lucida Grande UI Regular</vt:lpstr>
      <vt:lpstr>等线</vt:lpstr>
      <vt:lpstr>等线 Light</vt:lpstr>
      <vt:lpstr>新細明體</vt:lpstr>
      <vt:lpstr>System Font Regular</vt:lpstr>
      <vt:lpstr>Arial</vt:lpstr>
      <vt:lpstr>Calibri</vt:lpstr>
      <vt:lpstr>Calibri Light</vt:lpstr>
      <vt:lpstr>Wingdings</vt:lpstr>
      <vt:lpstr>Office Theme</vt:lpstr>
      <vt:lpstr>2_Synopsys_2019</vt:lpstr>
      <vt:lpstr>Verification - Testbench</vt:lpstr>
      <vt:lpstr>Agenda</vt:lpstr>
      <vt:lpstr>Reminder</vt:lpstr>
      <vt:lpstr>Scope of Verification</vt:lpstr>
      <vt:lpstr>Testbench &amp; DUT Structure</vt:lpstr>
      <vt:lpstr>Applying Stimulus</vt:lpstr>
      <vt:lpstr>Inline</vt:lpstr>
      <vt:lpstr>From Loops</vt:lpstr>
      <vt:lpstr>From Arrays  ( from a file and read into an array)</vt:lpstr>
      <vt:lpstr>Assignments</vt:lpstr>
      <vt:lpstr>Task and Function</vt:lpstr>
      <vt:lpstr>Function v.s. Task</vt:lpstr>
      <vt:lpstr>Creating Clock</vt:lpstr>
      <vt:lpstr>Testbench Coding – System tasks explained</vt:lpstr>
      <vt:lpstr>Example Testbench: parity generation </vt:lpstr>
      <vt:lpstr>Example Testbench: parallel2serial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Jenny Lai</dc:creator>
  <cp:lastModifiedBy>Jiin Lai (Taipei)</cp:lastModifiedBy>
  <cp:revision>429</cp:revision>
  <dcterms:created xsi:type="dcterms:W3CDTF">2021-09-21T21:35:46Z</dcterms:created>
  <dcterms:modified xsi:type="dcterms:W3CDTF">2023-07-27T01:00:30Z</dcterms:modified>
</cp:coreProperties>
</file>