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Inter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5P5K4qSsziXBBbUqOw9/ryDpE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ED974A2-9680-4BDE-97DA-96563E7905E3}">
  <a:tblStyle styleId="{8ED974A2-9680-4BDE-97DA-96563E7905E3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Int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uk-U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заданий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radius = (int)random(1,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println("Радиус окружности:", radius, "см");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println("Площадь окружности:", 3.14 * radius * radius, "см2");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println("Длина окружности:", 3.14 * radius * 2, "см");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g8bd601bdc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d6f4164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a = (int)random(1, 1000);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println("Число", 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int ostatok = a % 7;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(ostatok ==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	println("Число кратно 7");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	println("Число не кратно 7");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	println("Остаток:", ostatok);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g8d6f416437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6f4164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(keyPressed &amp;&amp; key == ' ')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fill(random(0, 255), random(0, 255), random(0, 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rect(mouseX - 25, mouseY - 25, 50,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delay(10);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g8d6f416437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6f41643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1600">
                <a:latin typeface="Roboto"/>
                <a:ea typeface="Roboto"/>
                <a:cs typeface="Roboto"/>
                <a:sym typeface="Roboto"/>
              </a:rPr>
              <a:t>Без смены цветов: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background(245);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strokeWeight(3);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stroke(50);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fill(255,0,0);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triangle(0, 0, width/2, 0,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fill(255,255,0);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triangle(width/2, 0, width, 0,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fill(0,255,0);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triangle(width, 0, width, height/2,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fill(0,255,255);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triangle(width, height/2, width, height,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fill(0,0,255);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triangle(width, height, width/2, height,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fill(255,0,255);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triangle(width/2, height, 0, height,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fill(255, 165, 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triangle(0, height, 0, height/2,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fill(255);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triangle(0, height/2, 0, 0, mouseX, mouseY);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uk-UA" sz="14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uk-UA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uk-UA" sz="1600">
                <a:latin typeface="Roboto"/>
                <a:ea typeface="Roboto"/>
                <a:cs typeface="Roboto"/>
                <a:sym typeface="Roboto"/>
              </a:rPr>
              <a:t>Со сменой цветов:</a:t>
            </a:r>
            <a:br>
              <a:rPr b="1" lang="uk-UA" sz="1600">
                <a:latin typeface="Roboto"/>
                <a:ea typeface="Roboto"/>
                <a:cs typeface="Roboto"/>
                <a:sym typeface="Roboto"/>
              </a:rPr>
            </a:b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int c1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int c2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int c3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int c4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size(800, 800);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background(245);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strokeWeight(3);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stroke(50);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fill(c1, c2, c3);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triangle(0, 0, width/2, 0,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fill(c2,c3,c4);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triangle(width/2, 0, width, 0,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fill(c3,c4,c1);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triangle(width, 0, width, height/2,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fill(c4,c1,c2);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triangle(width, height/2, width, height,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fill(c4,c3,c2);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triangle(width, height, width/2, height,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fill(c3,c2,c1);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triangle(width/2, height, 0, height,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fill(c2, c1, c4);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triangle(0, height, 0, height/2,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fill(c1, c4, c3);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triangle(0, height/2, 0, 0, mouseX, mouseY);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void mousePressed()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c1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c2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c3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  c4 = (int)random(0, 256);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g8d6f416437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c71d081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uk-UA" sz="2000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size(800, 800);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background(43, 47, 59);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noFill();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strokeWeight(5);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stroke(2, 75, 232);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line(width/2, 0, width/2, height);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line(0, height/2, width, height/2);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&lt; width/2 &amp;&amp; mouseY &lt;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stroke(13, 138, 158);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triangle(mouseX - 87, mouseY + 50, mouseX + 87, mouseY + 50, mouseX, mouseY - 100);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&gt; width/2 &amp;&amp; mouseY &lt;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stroke(216, 59, 102);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ellipse(mouseX, mouseY, 170, 170);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&lt; width/2 &amp;&amp; mouseY &gt;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stroke(199, 129, 155);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rect(mouseX - 85, mouseY - 85, 170, 170);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(mouseX &gt; width/2 &amp;&amp; mouseY &gt; height/2)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strokeWeight(10);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stroke(66, 126, 180);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line(mouseX - 85, mouseY - 85, mouseX + 85, mouseY + 85);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	line(mouseX + 85, mouseY - 85, mouseX - 85, mouseY + 85);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g8c71d0817c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b="1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body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9"/>
          <p:cNvSpPr/>
          <p:nvPr>
            <p:ph idx="2" type="tbl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uk-UA" sz="11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b="1" i="0" sz="11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1" i="0" sz="2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b="1" i="0" sz="4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МАРАФОН 2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/>
          <p:nvPr>
            <p:ph idx="1" type="body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46" name="Google Shape;46;p2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sp>
        <p:nvSpPr>
          <p:cNvPr id="47" name="Google Shape;47;p2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МАРАФОН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...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ЦИКЛЫ В PROCESSING.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solidFill>
            <a:srgbClr val="E8D55F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ЦИКЛЫ В PROCESSING.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МАРАФОН 2</a:t>
            </a:r>
            <a:endParaRPr b="0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graphicFrame>
        <p:nvGraphicFramePr>
          <p:cNvPr id="63" name="Google Shape;63;p3"/>
          <p:cNvGraphicFramePr/>
          <p:nvPr/>
        </p:nvGraphicFramePr>
        <p:xfrm>
          <a:off x="1377150" y="18354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{8ED974A2-9680-4BDE-97DA-96563E7905E3}</a:tableStyleId>
              </a:tblPr>
              <a:tblGrid>
                <a:gridCol w="3226525"/>
                <a:gridCol w="3226525"/>
              </a:tblGrid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Winner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Быстро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Победитель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Smart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Competition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Сообразительный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Соревнование</a:t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741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4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181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2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4" name="Google Shape;64;p3"/>
          <p:cNvSpPr txBox="1"/>
          <p:nvPr>
            <p:ph idx="3" type="body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29425"/>
            <a:ext cx="2628575" cy="2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01bdc6_0_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71" name="Google Shape;71;g8bd601bdc6_0_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sp>
        <p:nvSpPr>
          <p:cNvPr id="72" name="Google Shape;72;g8bd601bdc6_0_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 txBox="1"/>
          <p:nvPr/>
        </p:nvSpPr>
        <p:spPr>
          <a:xfrm>
            <a:off x="437250" y="1339100"/>
            <a:ext cx="7929900" cy="123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Написать программу, которая считает площадь окружности и её длину, исходя из радиуса. Радиус окружности выбирается случайным путем.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g8bd601bdc6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225" y="3554338"/>
            <a:ext cx="7929901" cy="1943937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d6f416437_0_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81" name="Google Shape;81;g8d6f416437_0_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sp>
        <p:nvSpPr>
          <p:cNvPr id="82" name="Google Shape;82;g8d6f416437_0_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8d6f416437_0_2"/>
          <p:cNvSpPr txBox="1"/>
          <p:nvPr/>
        </p:nvSpPr>
        <p:spPr>
          <a:xfrm>
            <a:off x="437250" y="1339100"/>
            <a:ext cx="7929900" cy="99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Написать программу, которая выполняет проверку случайного числа на кратность 7.</a:t>
            </a:r>
            <a:br>
              <a:rPr b="0" i="0" lang="uk-UA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uk-UA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случае, если число не кратно, выводит остаток в консоль.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8d6f416437_0_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g8d6f41643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963" y="3805225"/>
            <a:ext cx="5362575" cy="21717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803"/>
              </a:srgbClr>
            </a:outerShdw>
          </a:effectLst>
        </p:spPr>
      </p:pic>
      <p:pic>
        <p:nvPicPr>
          <p:cNvPr id="86" name="Google Shape;86;g8d6f416437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449362" y="2510581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f416437_0_12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92" name="Google Shape;92;g8d6f416437_0_12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sp>
        <p:nvSpPr>
          <p:cNvPr id="93" name="Google Shape;93;g8d6f416437_0_12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8d6f416437_0_12"/>
          <p:cNvSpPr txBox="1"/>
          <p:nvPr/>
        </p:nvSpPr>
        <p:spPr>
          <a:xfrm>
            <a:off x="437250" y="1339100"/>
            <a:ext cx="7929900" cy="83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из примера. По нажатию на пробел в месте курсора появляется квадрат со случайным цветом.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8d6f416437_0_1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g8d6f41643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400" y="2401025"/>
            <a:ext cx="4156374" cy="4145974"/>
          </a:xfrm>
          <a:prstGeom prst="rect">
            <a:avLst/>
          </a:prstGeom>
          <a:noFill/>
          <a:ln>
            <a:noFill/>
          </a:ln>
          <a:effectLst>
            <a:outerShdw blurRad="271463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d6f416437_0_23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02" name="Google Shape;102;g8d6f416437_0_23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sp>
        <p:nvSpPr>
          <p:cNvPr id="103" name="Google Shape;103;g8d6f416437_0_23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8d6f416437_0_23"/>
          <p:cNvSpPr txBox="1"/>
          <p:nvPr/>
        </p:nvSpPr>
        <p:spPr>
          <a:xfrm>
            <a:off x="437250" y="1339100"/>
            <a:ext cx="7929900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из примера. После реализации, дополните его возможностью менять цвета на случайные с помощью нажатия на кнопки мыши.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8d6f416437_0_23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g8d6f416437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124" y="2552375"/>
            <a:ext cx="4094150" cy="4083926"/>
          </a:xfrm>
          <a:prstGeom prst="rect">
            <a:avLst/>
          </a:prstGeom>
          <a:noFill/>
          <a:ln>
            <a:noFill/>
          </a:ln>
          <a:effectLst>
            <a:outerShdw blurRad="285750" rotWithShape="0" algn="bl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71d0817c_0_41"/>
          <p:cNvSpPr txBox="1"/>
          <p:nvPr>
            <p:ph idx="12" type="sldNum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12" name="Google Shape;112;g8c71d0817c_0_41"/>
          <p:cNvSpPr txBox="1"/>
          <p:nvPr>
            <p:ph idx="1" type="body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sp>
        <p:nvSpPr>
          <p:cNvPr id="113" name="Google Shape;113;g8c71d0817c_0_41"/>
          <p:cNvSpPr txBox="1"/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8c71d0817c_0_41"/>
          <p:cNvSpPr txBox="1"/>
          <p:nvPr/>
        </p:nvSpPr>
        <p:spPr>
          <a:xfrm>
            <a:off x="437250" y="1339100"/>
            <a:ext cx="7929900" cy="52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0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uk-UA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скетч из примера.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8c71d0817c_0_4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rotWithShape="0" algn="ctr" sy="103000">
              <a:srgbClr val="000000">
                <a:alpha val="509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uk-UA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1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g8c71d0817c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350" y="2244987"/>
            <a:ext cx="4147951" cy="4137576"/>
          </a:xfrm>
          <a:prstGeom prst="rect">
            <a:avLst/>
          </a:prstGeom>
          <a:noFill/>
          <a:ln>
            <a:noFill/>
          </a:ln>
          <a:effectLst>
            <a:outerShdw blurRad="300038" rotWithShape="0" algn="bl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10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96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UserAnonymus</dc:creator>
</cp:coreProperties>
</file>