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Inter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gi95vzptt/5SynmGr2GGld1c8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C45AC0-CBE0-45A6-8205-3CDA5CCD0860}">
  <a:tblStyle styleId="{3BC45AC0-CBE0-45A6-8205-3CDA5CCD0860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Inter-bold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ae2c24e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a5ae2c24ec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ae2c24e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a5ae2c24ec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ae2c24e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ga5ae2c24ec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5ae2c24e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a5ae2c24ec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ae2c24e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a5ae2c24ec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ae2c24e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a5ae2c24e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ae2c24e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platform()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a5ae2c24ec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c71d081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g8c71d0817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ae2c24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ga5ae2c24ec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5ae2c24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ga5ae2c24ec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4113b2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ac4113b28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ae2c24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a5ae2c24ec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ae2c24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a5ae2c24ec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PROJECT. PART 1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</a:t>
            </a:r>
            <a:r>
              <a:rPr lang="uk-UA"/>
              <a:t>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ae2c24ec_0_8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0" name="Google Shape;140;ga5ae2c24ec_0_8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41" name="Google Shape;141;ga5ae2c24ec_0_8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a5ae2c24ec_0_80"/>
          <p:cNvSpPr txBox="1"/>
          <p:nvPr/>
        </p:nvSpPr>
        <p:spPr>
          <a:xfrm>
            <a:off x="437250" y="1339100"/>
            <a:ext cx="7929900" cy="10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Добавьте вертикальную ось, а также ещё несколько условных операторов, и заставьте ваш шарик двигать по всему полю, как показано на примере ниже.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a5ae2c24ec_0_8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ga5ae2c24ec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49" y="2710750"/>
            <a:ext cx="3897889" cy="38923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ae2c24ec_0_9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0" name="Google Shape;150;ga5ae2c24ec_0_9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51" name="Google Shape;151;ga5ae2c24ec_0_9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a5ae2c24ec_0_91"/>
          <p:cNvSpPr txBox="1"/>
          <p:nvPr/>
        </p:nvSpPr>
        <p:spPr>
          <a:xfrm>
            <a:off x="437250" y="1339100"/>
            <a:ext cx="7929900" cy="10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Поместите весь код, который относиться к объекту шарика, в функцию с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соответствующим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названием.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Вызовите функцию внутри цикла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a5ae2c24ec_0_9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ga5ae2c24ec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99" y="2701862"/>
            <a:ext cx="3897889" cy="38923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  <p:sp>
        <p:nvSpPr>
          <p:cNvPr id="155" name="Google Shape;155;ga5ae2c24ec_0_91"/>
          <p:cNvSpPr txBox="1"/>
          <p:nvPr/>
        </p:nvSpPr>
        <p:spPr>
          <a:xfrm>
            <a:off x="5123475" y="3869538"/>
            <a:ext cx="2953200" cy="15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5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2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500">
                <a:latin typeface="Source Code Pro"/>
                <a:ea typeface="Source Code Pro"/>
                <a:cs typeface="Source Code Pro"/>
                <a:sym typeface="Source Code Pro"/>
              </a:rPr>
              <a:t>ball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41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5ae2c24ec_0_11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1" name="Google Shape;161;ga5ae2c24ec_0_11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62" name="Google Shape;162;ga5ae2c24ec_0_11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Platform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a5ae2c24ec_0_113"/>
          <p:cNvSpPr txBox="1"/>
          <p:nvPr/>
        </p:nvSpPr>
        <p:spPr>
          <a:xfrm>
            <a:off x="437250" y="1339100"/>
            <a:ext cx="7929900" cy="82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Кроме шарика, на поле также будет присутствовать платформа, которой будет управлять игрок.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a5ae2c24ec_0_113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a5ae2c24ec_0_113"/>
          <p:cNvSpPr txBox="1"/>
          <p:nvPr/>
        </p:nvSpPr>
        <p:spPr>
          <a:xfrm>
            <a:off x="437250" y="2532450"/>
            <a:ext cx="7929900" cy="10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Сложность управления будет заключаться в том, что платформа будет находиться в движении всегда, а не только тогда, когда нажата клавиша перемещения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a5ae2c24ec_0_113"/>
          <p:cNvSpPr/>
          <p:nvPr/>
        </p:nvSpPr>
        <p:spPr>
          <a:xfrm>
            <a:off x="251508" y="23448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a5ae2c24ec_0_113"/>
          <p:cNvSpPr txBox="1"/>
          <p:nvPr/>
        </p:nvSpPr>
        <p:spPr>
          <a:xfrm>
            <a:off x="437250" y="3923100"/>
            <a:ext cx="7929900" cy="11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Для отрисовки объекта платформы, будем использовать функцию </a:t>
            </a:r>
            <a:r>
              <a:rPr b="1" lang="uk-UA" sz="2000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rect(x, y, w, h, r), 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где 5-й параметр - это значение степени закругления всех 4-х углов.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a5ae2c24ec_0_113"/>
          <p:cNvSpPr/>
          <p:nvPr/>
        </p:nvSpPr>
        <p:spPr>
          <a:xfrm>
            <a:off x="251508" y="3735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ae2c24ec_0_12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4" name="Google Shape;174;ga5ae2c24ec_0_12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75" name="Google Shape;175;ga5ae2c24ec_0_12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a5ae2c24ec_0_126"/>
          <p:cNvSpPr txBox="1"/>
          <p:nvPr/>
        </p:nvSpPr>
        <p:spPr>
          <a:xfrm>
            <a:off x="437250" y="1339100"/>
            <a:ext cx="7929900" cy="167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Разместите платформу со скругленными краями в нижней части игрового поля. </a:t>
            </a:r>
            <a:b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 как далее платформа будет движущимся объектом, координаты точки привязки задайте с помощью переменных типа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float.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a5ae2c24ec_0_126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ga5ae2c24ec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287" y="3165950"/>
            <a:ext cx="3556075" cy="35662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5ae2c24ec_0_13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4" name="Google Shape;184;ga5ae2c24ec_0_13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85" name="Google Shape;185;ga5ae2c24ec_0_13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a5ae2c24ec_0_137"/>
          <p:cNvSpPr txBox="1"/>
          <p:nvPr/>
        </p:nvSpPr>
        <p:spPr>
          <a:xfrm>
            <a:off x="437250" y="1339100"/>
            <a:ext cx="7929900" cy="132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помощью каскадного условного оператора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if/else if/else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а также системных переменных, которые работают с событиями нажатия различных клавиш на клавиатуре, реализуйте пример ниже.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a5ae2c24ec_0_137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a5ae2c24ec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13" y="2945000"/>
            <a:ext cx="3701425" cy="3696125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50000"/>
              </a:srgbClr>
            </a:outerShdw>
          </a:effectLst>
        </p:spPr>
      </p:pic>
      <p:pic>
        <p:nvPicPr>
          <p:cNvPr id="189" name="Google Shape;189;ga5ae2c24ec_0_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575" y="3324812"/>
            <a:ext cx="2936500" cy="29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ae2c24ec_0_14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5" name="Google Shape;195;ga5ae2c24ec_0_14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96" name="Google Shape;196;ga5ae2c24ec_0_148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a5ae2c24ec_0_148"/>
          <p:cNvSpPr txBox="1"/>
          <p:nvPr/>
        </p:nvSpPr>
        <p:spPr>
          <a:xfrm>
            <a:off x="437250" y="1339100"/>
            <a:ext cx="7929900" cy="174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упростить управление платформы, давайте сделаем так, чтобы она перемещалась только в пределах игрового поля. </a:t>
            </a:r>
            <a:b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Дополните условия, используя логические операторы, чтобы реализовать пример ниже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a5ae2c24ec_0_148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a5ae2c24ec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313" y="3202350"/>
            <a:ext cx="3473383" cy="346839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ae2c24ec_0_15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5" name="Google Shape;205;ga5ae2c24ec_0_15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206" name="Google Shape;206;ga5ae2c24ec_0_15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7.1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a5ae2c24ec_0_159"/>
          <p:cNvSpPr txBox="1"/>
          <p:nvPr/>
        </p:nvSpPr>
        <p:spPr>
          <a:xfrm>
            <a:off x="437250" y="1339100"/>
            <a:ext cx="7929900" cy="10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Поместите весь код, который относиться к объекту платформы, в функцию с соответствующим названием.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Вызовите функцию внутри цикла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a5ae2c24ec_0_15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ga5ae2c24ec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52" y="2676650"/>
            <a:ext cx="3945750" cy="39401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  <p:sp>
        <p:nvSpPr>
          <p:cNvPr id="210" name="Google Shape;210;ga5ae2c24ec_0_159"/>
          <p:cNvSpPr txBox="1"/>
          <p:nvPr/>
        </p:nvSpPr>
        <p:spPr>
          <a:xfrm>
            <a:off x="5042475" y="3429000"/>
            <a:ext cx="2953200" cy="214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5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2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500">
                <a:latin typeface="Source Code Pro"/>
                <a:ea typeface="Source Code Pro"/>
                <a:cs typeface="Source Code Pro"/>
                <a:sym typeface="Source Code Pro"/>
              </a:rPr>
              <a:t>ball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b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platform();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41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c71d0817c_0_4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6" name="Google Shape;216;g8c71d0817c_0_4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14</a:t>
            </a:r>
            <a:endParaRPr/>
          </a:p>
        </p:txBody>
      </p:sp>
      <p:sp>
        <p:nvSpPr>
          <p:cNvPr id="217" name="Google Shape;217;g8c71d0817c_0_4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8c71d0817c_0_41"/>
          <p:cNvSpPr/>
          <p:nvPr/>
        </p:nvSpPr>
        <p:spPr>
          <a:xfrm>
            <a:off x="503075" y="1283375"/>
            <a:ext cx="78642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 что отвечает 5-й параметр у функции rect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8c71d0817c_0_41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8c71d0817c_0_41"/>
          <p:cNvSpPr/>
          <p:nvPr/>
        </p:nvSpPr>
        <p:spPr>
          <a:xfrm>
            <a:off x="502950" y="2233900"/>
            <a:ext cx="7864200" cy="8379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чем преимущество каскадного условного оператора if/else if/ else перед обычными параллельными условиями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8c71d0817c_0_41"/>
          <p:cNvSpPr/>
          <p:nvPr/>
        </p:nvSpPr>
        <p:spPr>
          <a:xfrm>
            <a:off x="251496" y="20918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8c71d0817c_0_41"/>
          <p:cNvSpPr/>
          <p:nvPr/>
        </p:nvSpPr>
        <p:spPr>
          <a:xfrm>
            <a:off x="502950" y="3437625"/>
            <a:ext cx="78642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хранит в себе переменная keyCode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8c71d0817c_0_41"/>
          <p:cNvSpPr/>
          <p:nvPr/>
        </p:nvSpPr>
        <p:spPr>
          <a:xfrm>
            <a:off x="251496" y="32955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8c71d0817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7673" y="4229898"/>
            <a:ext cx="2411000" cy="2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31" name="Google Shape;231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14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500" y="1718526"/>
            <a:ext cx="4417000" cy="4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14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PROJECT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750" y="2047838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PROJECT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ФУНКЦИИ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ЦИКЛЫ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 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14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{3BC45AC0-CBE0-45A6-8205-3CDA5CCD0860}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Frame rate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Неопределенный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Частота кадров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Rools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Правила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Move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Ball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Platform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Движение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Мяч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Платформа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2025"/>
            <a:ext cx="2395974" cy="23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14</a:t>
            </a:r>
            <a:endParaRPr/>
          </a:p>
        </p:txBody>
      </p:sp>
      <p:sp>
        <p:nvSpPr>
          <p:cNvPr id="72" name="Google Shape;72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 txBox="1"/>
          <p:nvPr/>
        </p:nvSpPr>
        <p:spPr>
          <a:xfrm>
            <a:off x="437250" y="1339100"/>
            <a:ext cx="7929900" cy="11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Следующие 3 занятия мы с вами посвятим реализации финального проекта, по типу известной игры “Арканоид”, но в упрощенном варианте</a:t>
            </a: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g8bd601bdc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75" y="2600850"/>
            <a:ext cx="4063430" cy="40576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ae2c24ec_0_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1" name="Google Shape;81;ga5ae2c24ec_0_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82" name="Google Shape;82;ga5ae2c24ec_0_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Rools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a5ae2c24ec_0_3"/>
          <p:cNvSpPr txBox="1"/>
          <p:nvPr/>
        </p:nvSpPr>
        <p:spPr>
          <a:xfrm>
            <a:off x="437250" y="1339100"/>
            <a:ext cx="7929900" cy="1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Правила очень простые: есть шар, который хаотично передвигается по игровому полю. Задачей игрока является не дать 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шарику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упасть за нижнюю границу поля.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a5ae2c24ec_0_3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a5ae2c24ec_0_3"/>
          <p:cNvSpPr txBox="1"/>
          <p:nvPr/>
        </p:nvSpPr>
        <p:spPr>
          <a:xfrm>
            <a:off x="437250" y="2739275"/>
            <a:ext cx="7929900" cy="7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Сложность состоит в том, что управление платформой не такое простое, как кажется на первый взгляд.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a5ae2c24ec_0_3"/>
          <p:cNvSpPr/>
          <p:nvPr/>
        </p:nvSpPr>
        <p:spPr>
          <a:xfrm>
            <a:off x="251508" y="25516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ga5ae2c24ec_0_3"/>
          <p:cNvSpPr txBox="1"/>
          <p:nvPr/>
        </p:nvSpPr>
        <p:spPr>
          <a:xfrm>
            <a:off x="437250" y="3923100"/>
            <a:ext cx="7929900" cy="1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 течение времени увеличиваються очки, которые получает игрок. Лучший результат сессии фиксируется в отдельной переменной.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ga5ae2c24ec_0_3"/>
          <p:cNvSpPr/>
          <p:nvPr/>
        </p:nvSpPr>
        <p:spPr>
          <a:xfrm>
            <a:off x="251508" y="3735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ae2c24ec_0_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4" name="Google Shape;94;ga5ae2c24ec_0_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95" name="Google Shape;95;ga5ae2c24ec_0_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Frame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a5ae2c24ec_0_16"/>
          <p:cNvSpPr txBox="1"/>
          <p:nvPr/>
        </p:nvSpPr>
        <p:spPr>
          <a:xfrm>
            <a:off x="437250" y="1339100"/>
            <a:ext cx="7929900" cy="82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 Processing есть функция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frameRate()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которая определяет частоту кадров в секунду.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a5ae2c24ec_0_16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a5ae2c24ec_0_16"/>
          <p:cNvSpPr txBox="1"/>
          <p:nvPr/>
        </p:nvSpPr>
        <p:spPr>
          <a:xfrm>
            <a:off x="437238" y="2532450"/>
            <a:ext cx="7929900" cy="82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Если конкретнее, то это частота выполнения цикла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draw, 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 значении по умолчанию он выполняется 60 раз в секунду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a5ae2c24ec_0_16"/>
          <p:cNvSpPr/>
          <p:nvPr/>
        </p:nvSpPr>
        <p:spPr>
          <a:xfrm>
            <a:off x="251508" y="23448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a5ae2c24ec_0_16"/>
          <p:cNvSpPr txBox="1"/>
          <p:nvPr/>
        </p:nvSpPr>
        <p:spPr>
          <a:xfrm>
            <a:off x="437238" y="5725650"/>
            <a:ext cx="7929900" cy="82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Мы будем реализовывать наш проект со значение 120 кадров в секунду, для более плавной картинки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a5ae2c24ec_0_16"/>
          <p:cNvSpPr/>
          <p:nvPr/>
        </p:nvSpPr>
        <p:spPr>
          <a:xfrm>
            <a:off x="251508" y="55380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a5ae2c24ec_0_16"/>
          <p:cNvSpPr txBox="1"/>
          <p:nvPr/>
        </p:nvSpPr>
        <p:spPr>
          <a:xfrm>
            <a:off x="2322450" y="3713700"/>
            <a:ext cx="4422300" cy="165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5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2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frameRate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500">
                <a:latin typeface="Source Code Pro"/>
                <a:ea typeface="Source Code Pro"/>
                <a:cs typeface="Source Code Pro"/>
                <a:sym typeface="Source Code Pro"/>
              </a:rPr>
              <a:t>120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41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4113b285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8" name="Google Shape;108;gac4113b285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14</a:t>
            </a:r>
            <a:endParaRPr/>
          </a:p>
        </p:txBody>
      </p:sp>
      <p:sp>
        <p:nvSpPr>
          <p:cNvPr id="109" name="Google Shape;109;gac4113b285_0_7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ac4113b285_0_70"/>
          <p:cNvSpPr txBox="1"/>
          <p:nvPr/>
        </p:nvSpPr>
        <p:spPr>
          <a:xfrm>
            <a:off x="437250" y="1339100"/>
            <a:ext cx="7929900" cy="173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Создайте игровое поле размером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700х700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разместите в центре поля шар с радиусом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пикселей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 как далее шар будет самостоятельно движущимся объектом, координаты точки привязки задайте с помощью переменных типа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ac4113b285_0_7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ac4113b285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838" y="3218175"/>
            <a:ext cx="3482982" cy="347800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ae2c24ec_0_4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8" name="Google Shape;118;ga5ae2c24ec_0_4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19" name="Google Shape;119;ga5ae2c24ec_0_4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a5ae2c24ec_0_45"/>
          <p:cNvSpPr txBox="1"/>
          <p:nvPr/>
        </p:nvSpPr>
        <p:spPr>
          <a:xfrm>
            <a:off x="437250" y="1339100"/>
            <a:ext cx="7929900" cy="17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условный оператор, а также возможности цикла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draw,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ниже.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дальнейшего удобства написания кода, значение, на которое вы будете перемещать шарик поместите в переменную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ball_move_x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a5ae2c24ec_0_45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ga5ae2c24e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40" y="3236218"/>
            <a:ext cx="3482975" cy="3477985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  <p:sp>
        <p:nvSpPr>
          <p:cNvPr id="123" name="Google Shape;123;ga5ae2c24ec_0_45"/>
          <p:cNvSpPr txBox="1"/>
          <p:nvPr/>
        </p:nvSpPr>
        <p:spPr>
          <a:xfrm>
            <a:off x="437275" y="3423800"/>
            <a:ext cx="4195800" cy="17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Отрисовку объекта в программе желательно выполнять ПОСЛЕ строчек кода, где изменяются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координаты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положения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a5ae2c24ec_0_45"/>
          <p:cNvSpPr/>
          <p:nvPr/>
        </p:nvSpPr>
        <p:spPr>
          <a:xfrm>
            <a:off x="251533" y="3236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ae2c24ec_0_6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0" name="Google Shape;130;ga5ae2c24ec_0_6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14</a:t>
            </a:r>
            <a:endParaRPr/>
          </a:p>
        </p:txBody>
      </p:sp>
      <p:sp>
        <p:nvSpPr>
          <p:cNvPr id="131" name="Google Shape;131;ga5ae2c24ec_0_6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a5ae2c24ec_0_69"/>
          <p:cNvSpPr txBox="1"/>
          <p:nvPr/>
        </p:nvSpPr>
        <p:spPr>
          <a:xfrm>
            <a:off x="437250" y="1339100"/>
            <a:ext cx="7929900" cy="17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 как в нашем проекте, шарик должен находиться в условной “коробке”, то с помощью каскадного условного оператора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if/else if/else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реализуйте пример ниже.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качестве указания направления используйте переменную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ball_move_x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a5ae2c24ec_0_6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ga5ae2c24e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513" y="3227122"/>
            <a:ext cx="3482975" cy="3477949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