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1D3FAF-4B12-4254-B5CD-B1706AB2E596}">
  <a:tblStyle styleId="{C61D3FAF-4B12-4254-B5CD-B1706AB2E596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Car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 = new Car("BMW", "X5", 300, 2017);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c.printInfo();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c.age();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Car: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Car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company;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String model;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HF;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year;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Car (String outCompany, String outModel, int outHF, int outYear)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company = outCompany;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model = outModel;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HF = outHF;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year = outYear;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printInfo()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println("Information about car");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println("Company: " + company);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println("Model: " + model);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println("Power: " + HF + " h.f.");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println("Year: " + year);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age()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print("Age of car: " + (2021-year));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6f4164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arr = new int[25];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(int)random(10, 51);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y = 50; y &lt; height; y += 100)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x = 50; x &lt; width; x += 100)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fill(random(256), random(256), random(256));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ellipse(x, y, arr[count], arr[count]);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count++;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arrayPrint(arr);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arrayPrint(int[] arr)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Вывод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print("[");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!= arr.length - 1)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else print(arr[i]);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print("]");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g8d6f41643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f4164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PImage[] player_frames = new PImage[8];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player_frames.length;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int frame = i+1;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player_frames[i] = loadImage("Walk (" + frame + ").png");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player_frames[i].resize(0, 300);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needFrame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rect(0, 400, width, 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image(player_frames[needFrame], x,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x+=2;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(x &gt; width)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(x % 40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needFrame++;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(needFrame &gt; 7)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needFrame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g8d6f41643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6f4164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uk-UA" sz="1800">
                <a:latin typeface="Roboto"/>
                <a:ea typeface="Roboto"/>
                <a:cs typeface="Roboto"/>
                <a:sym typeface="Roboto"/>
              </a:rPr>
              <a:t>Решение задания доступно в архиве на Google Drive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g8d6f41643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71d08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Gradient blue;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blue = new Gradient(color(255, 255, 255), color(0, 87, 184));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blue.display();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Gradient: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Gradient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c1;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c2;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Gradient(color outC1, color outC2)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c1 = outC1;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c2 = outC2;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noFill();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i = 0; i &lt;= height;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float inter = map(i, 0, height, 0, 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color c = lerpColor(c1, c2, inter);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stroke(c);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line(0, i, width, i);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g8c71d0817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МАРАФОН 4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47" name="Google Shape;4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ОДНОМЕРНЫЙ МАССИВ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НАСЛЕДОВАНИЕ В ООП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327800" y="2616400"/>
            <a:ext cx="3812700" cy="54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PIMAGE. ИЗОБРАЖЕНИЯ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327800" y="20135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ДИНАМИЧЕСКИЕ МАССИВЫ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327750" y="1410650"/>
            <a:ext cx="3812700" cy="54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МАРАФОН 4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graphicFrame>
        <p:nvGraphicFramePr>
          <p:cNvPr id="63" name="Google Shape;63;p9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{C61D3FAF-4B12-4254-B5CD-B1706AB2E596}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Быстро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Winner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Победитель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Сообразительный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Competition</a:t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Соревнование</a:t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72" name="Google Shape;72;p1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437250" y="1339100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Создайте класс “Car”. Определите для него следующие поля данные и заполните их через основную программу: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437250" y="260462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Марка автомобиля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Модель автомобиля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Количество “лошадиных сил”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Год выпуска автомобиля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251508" y="24170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437250" y="4532875"/>
            <a:ext cx="7929900" cy="17598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Создайте метод для вывода информации в консоль и выведите её.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Также, создайте метод, который будет выводить в консоль текущий возраст конкретного автомобиля.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51508" y="4345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85" name="Google Shape;85;p1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437250" y="1339100"/>
            <a:ext cx="7929900" cy="193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Создать массив на 25 элементов и заполнить его случайными значениями типа int от 10 до 50.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зависимости от значения каждого из элементов, отобразить окружности определенного диаметра.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 элементов массива - 25 окружностей.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925" y="3350900"/>
            <a:ext cx="3260916" cy="32806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49803"/>
              </a:srgbClr>
            </a:outerShdw>
          </a:effectLst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675" y="3891913"/>
            <a:ext cx="4103450" cy="21985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437250" y="1339100"/>
            <a:ext cx="7929900" cy="14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Загрузите архив с кадрами анимации.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Создайте массив типа PImage на 8 элементов. Каждый элемент будет хранить в себе один кадр.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скетч, как на примере ниже.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5557" y="3204825"/>
            <a:ext cx="4951592" cy="30685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100" name="Google Shape;100;p12"/>
          <p:cNvSpPr txBox="1"/>
          <p:nvPr/>
        </p:nvSpPr>
        <p:spPr>
          <a:xfrm>
            <a:off x="425813" y="3325563"/>
            <a:ext cx="2781600" cy="2034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Данное задание можно выполнить с частичной помощью преподавателя.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240071" y="31379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225" y="421076"/>
            <a:ext cx="1350225" cy="13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37250" y="1339100"/>
            <a:ext cx="7929900" cy="15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Определите класс Ball. Каждый новый объект должен перемещаться в случайном направлении и отбиваться от границ окна. Новые объекты добавляются по нажатию на мышку.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900" y="3055375"/>
            <a:ext cx="3612376" cy="3600274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49803"/>
              </a:srgbClr>
            </a:outerShdw>
          </a:effectLst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5650" y="3496075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sp>
        <p:nvSpPr>
          <p:cNvPr id="120" name="Google Shape;120;p1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37250" y="1339100"/>
            <a:ext cx="7929900" cy="8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класс Gradient с возможностью отображения градиента в произвольном направлении.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413" y="2341525"/>
            <a:ext cx="4317575" cy="429157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24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