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2EtbZ3zxp5AHJ608YvO5VMCN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D7F226-6588-4EC6-B7EA-C1BEE90B3C93}">
  <a:tblStyle styleId="{29D7F226-6588-4EC6-B7EA-C1BEE90B3C93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size_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beginShape_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d2d45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8bd2d457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e515b2c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задачи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size(800, 800);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Основа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strokeWeight(3);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quad(200, 420, 560, 420, 480, 500, 240, 500);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Мачта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strokeWeight(5);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line(320, 420, 260, 80);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Флажок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strokeWeight(3);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triangle(260, 80, 320, 100, 267, 120);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Парус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beginShape();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vertex(270, 140);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vertex(420, 160);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vertex(500, 200);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vertex(520, 300);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vertex(480, 360);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vertex(320, 420);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vertex(360, 360);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vertex(380, 300);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vertex(360, 220);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endShape(CLOSE);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g89e515b2cd_1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2c150a0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На этом моменте советую рассказать про функцию </a:t>
            </a:r>
            <a:r>
              <a:rPr b="1" i="1" lang="uk-UA" sz="2000">
                <a:latin typeface="Roboto"/>
                <a:ea typeface="Roboto"/>
                <a:cs typeface="Roboto"/>
                <a:sym typeface="Roboto"/>
              </a:rPr>
              <a:t>size();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. Она позволяет изменить размер окна программы до нужных размеров.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Дополнительная информация</a:t>
            </a:r>
            <a:r>
              <a:rPr lang="uk-UA" sz="2000"/>
              <a:t>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https://processing.org/reference/size_.html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/>
          </a:p>
        </p:txBody>
      </p:sp>
      <p:sp>
        <p:nvSpPr>
          <p:cNvPr id="162" name="Google Shape;162;g822c150a0c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2c150a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822c150a0c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2c150a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822c150a0c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2c150a0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задачи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size(800, 800);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Основа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strokeWeight(3);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quad(200, 420, 560, 420, 480, 500, 240, 500);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Мачта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strokeWeight(5);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line(320, 420, 260, 80);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Флажок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strokeWeight(3);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triangle(260, 80, 320, 100, 267, 120);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strokeWeight(2);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Парус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beginShape();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vertex(270, 140);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vertex(420, 160);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vertex(500, 200);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vertex(520, 300);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vertex(480, 360);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vertex(320, 420);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vertex(360, 360);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vertex(380, 300);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vertex(360, 220);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endShape(CLOSE);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822c150a0c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9e515b2c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89e515b2cd_1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size(500, 500);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Тело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ellipse(250, 350, 210, 210);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ellipse(250, 200, 150, 150);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ellipse(250, 100, 80, 80);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Ноги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ellipse(320, 450, 80, 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ellipse(180, 450, 80, 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 Руки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ellipse(340, 200, 40, 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ellipse(160, 200, 40, 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e515b2c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89e515b2cd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ab8b58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8bab8b58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ab8b58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8bab8b5851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11666d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/>
              <a:t>Дополнительная инфа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https://processing.org/reference/beginShape_.html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b="1" sz="2000"/>
          </a:p>
        </p:txBody>
      </p:sp>
      <p:sp>
        <p:nvSpPr>
          <p:cNvPr id="116" name="Google Shape;116;g8b11666da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ab8b58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8bab8b5851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d2d457ed_0_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1" name="Google Shape;141;g8bd2d457ed_0_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42" name="Google Shape;142;g8bd2d457ed_0_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Толщина линий и контуров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8bd2d457ed_0_0"/>
          <p:cNvSpPr txBox="1"/>
          <p:nvPr/>
        </p:nvSpPr>
        <p:spPr>
          <a:xfrm>
            <a:off x="420450" y="1207775"/>
            <a:ext cx="79467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Кроме функций различных геометрических фигур, есть также функции настроек отображения данных фигур.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8bd2d457ed_0_0"/>
          <p:cNvSpPr/>
          <p:nvPr/>
        </p:nvSpPr>
        <p:spPr>
          <a:xfrm>
            <a:off x="251500" y="1046075"/>
            <a:ext cx="5364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8bd2d457ed_0_0"/>
          <p:cNvSpPr txBox="1"/>
          <p:nvPr/>
        </p:nvSpPr>
        <p:spPr>
          <a:xfrm>
            <a:off x="420450" y="2279175"/>
            <a:ext cx="79467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Одной из таких функций является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strokeWeight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Она позволяет установить толщину линий и контуров на фигурах.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8bd2d457ed_0_0"/>
          <p:cNvSpPr/>
          <p:nvPr/>
        </p:nvSpPr>
        <p:spPr>
          <a:xfrm>
            <a:off x="251500" y="2117475"/>
            <a:ext cx="5364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g8bd2d457e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900" y="3240525"/>
            <a:ext cx="3353204" cy="34453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148" name="Google Shape;148;g8bd2d457e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7825" y="3532597"/>
            <a:ext cx="3487987" cy="2861191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e515b2cd_1_13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4" name="Google Shape;154;g89e515b2cd_1_13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55" name="Google Shape;155;g89e515b2cd_1_13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89e515b2cd_1_132"/>
          <p:cNvSpPr/>
          <p:nvPr/>
        </p:nvSpPr>
        <p:spPr>
          <a:xfrm>
            <a:off x="503050" y="1323525"/>
            <a:ext cx="7864200" cy="76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Теперь давайте, на основании изученных элементов, создадим скетч, как на примере ниже.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89e515b2cd_1_132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g89e515b2cd_1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50" y="2579625"/>
            <a:ext cx="3835075" cy="36898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159" name="Google Shape;159;g89e515b2cd_1_132"/>
          <p:cNvPicPr preferRelativeResize="0"/>
          <p:nvPr/>
        </p:nvPicPr>
        <p:blipFill rotWithShape="1">
          <a:blip r:embed="rId4">
            <a:alphaModFix/>
          </a:blip>
          <a:srcRect b="0" l="0" r="0" t="11229"/>
          <a:stretch/>
        </p:blipFill>
        <p:spPr>
          <a:xfrm rot="59999">
            <a:off x="4909440" y="2550779"/>
            <a:ext cx="3425369" cy="374749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2c150a0c_0_12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5" name="Google Shape;165;g822c150a0c_0_12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66" name="Google Shape;166;g822c150a0c_0_12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822c150a0c_0_121"/>
          <p:cNvSpPr/>
          <p:nvPr/>
        </p:nvSpPr>
        <p:spPr>
          <a:xfrm>
            <a:off x="503050" y="1323525"/>
            <a:ext cx="7864200" cy="636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Первым шагом добавим основу нашего скетча с помощью уже известной нам функции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quad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822c150a0c_0_121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822c150a0c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125" y="2446423"/>
            <a:ext cx="4400406" cy="39981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2c150a0c_0_13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5" name="Google Shape;175;g822c150a0c_0_13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76" name="Google Shape;176;g822c150a0c_0_13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822c150a0c_0_132"/>
          <p:cNvSpPr/>
          <p:nvPr/>
        </p:nvSpPr>
        <p:spPr>
          <a:xfrm>
            <a:off x="503000" y="1233775"/>
            <a:ext cx="7864200" cy="632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Далее добавим мачту. Обратите внимание, что толщина контуров изменяется.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822c150a0c_0_132"/>
          <p:cNvSpPr/>
          <p:nvPr/>
        </p:nvSpPr>
        <p:spPr>
          <a:xfrm>
            <a:off x="251458" y="10917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g822c150a0c_0_132"/>
          <p:cNvSpPr/>
          <p:nvPr/>
        </p:nvSpPr>
        <p:spPr>
          <a:xfrm>
            <a:off x="503000" y="5677300"/>
            <a:ext cx="7864200" cy="9936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Координаты для расположения элементов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нужно выбирать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исходя из исходного рисунка с декартовой системой координат.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822c150a0c_0_132"/>
          <p:cNvSpPr/>
          <p:nvPr/>
        </p:nvSpPr>
        <p:spPr>
          <a:xfrm>
            <a:off x="251458" y="55352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g822c150a0c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075" y="1991625"/>
            <a:ext cx="3913678" cy="35605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2c150a0c_0_14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7" name="Google Shape;187;g822c150a0c_0_14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88" name="Google Shape;188;g822c150a0c_0_14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822c150a0c_0_144"/>
          <p:cNvSpPr/>
          <p:nvPr/>
        </p:nvSpPr>
        <p:spPr>
          <a:xfrm>
            <a:off x="503000" y="1244800"/>
            <a:ext cx="7864200" cy="6426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Следующим шагом, добавим флажок. Оптимальнее всего будет использовать функцию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triangle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822c150a0c_0_144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g822c150a0c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948" y="2426700"/>
            <a:ext cx="4342303" cy="392875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22c150a0c_0_15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7" name="Google Shape;197;g822c150a0c_0_15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98" name="Google Shape;198;g822c150a0c_0_15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g822c150a0c_0_157"/>
          <p:cNvSpPr/>
          <p:nvPr/>
        </p:nvSpPr>
        <p:spPr>
          <a:xfrm>
            <a:off x="503000" y="1244800"/>
            <a:ext cx="7864200" cy="9468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Последним шагом является добавление паруса. Сложность паруса и количествоа точек в элементе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определите самостоятельно, исходя из своих возможностей.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822c150a0c_0_157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g822c150a0c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00" y="2546148"/>
            <a:ext cx="4273493" cy="38957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019"/>
              </a:srgbClr>
            </a:outerShdw>
          </a:effectLst>
        </p:spPr>
      </p:pic>
      <p:pic>
        <p:nvPicPr>
          <p:cNvPr id="202" name="Google Shape;202;g822c150a0c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250" y="3134575"/>
            <a:ext cx="2718875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e515b2cd_1_2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8" name="Google Shape;208;g89e515b2cd_1_2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209" name="Google Shape;209;g89e515b2cd_1_2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89e515b2cd_1_216"/>
          <p:cNvSpPr/>
          <p:nvPr/>
        </p:nvSpPr>
        <p:spPr>
          <a:xfrm>
            <a:off x="503050" y="1323525"/>
            <a:ext cx="7864200" cy="682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Какое максимальное количество точек может быть в элементе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89e515b2cd_1_216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89e515b2cd_1_216"/>
          <p:cNvSpPr/>
          <p:nvPr/>
        </p:nvSpPr>
        <p:spPr>
          <a:xfrm>
            <a:off x="502950" y="2326775"/>
            <a:ext cx="7864200" cy="682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 помощью какой функции можно увеличить толщину контуров фигур? Сколько параметров имеет эта функция?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89e515b2cd_1_216"/>
          <p:cNvSpPr/>
          <p:nvPr/>
        </p:nvSpPr>
        <p:spPr>
          <a:xfrm>
            <a:off x="251496" y="21847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89e515b2cd_1_216"/>
          <p:cNvSpPr/>
          <p:nvPr/>
        </p:nvSpPr>
        <p:spPr>
          <a:xfrm>
            <a:off x="502955" y="3187825"/>
            <a:ext cx="78642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делает параметр CLOSE внутри функции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endShape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89e515b2cd_1_216"/>
          <p:cNvSpPr/>
          <p:nvPr/>
        </p:nvSpPr>
        <p:spPr>
          <a:xfrm>
            <a:off x="251496" y="3045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g89e515b2cd_1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50" y="4062027"/>
            <a:ext cx="2521750" cy="2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53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2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1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{29D7F226-6588-4EC6-B7EA-C1BEE90B3C93}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Shape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Begin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Начало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Конец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Ширина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26775"/>
            <a:ext cx="2831200" cy="2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72" name="Google Shape;72;p4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Что было в прошлый раз?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437250" y="1339100"/>
            <a:ext cx="79299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Знакомство с геометрическими фигурами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437263" y="2158963"/>
            <a:ext cx="79299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Функции triangle, rect, ellipse, quad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51533" y="19713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37263" y="2978800"/>
            <a:ext cx="79299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251533" y="2791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37299" y="5057338"/>
            <a:ext cx="35691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Задание для разминки: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51558" y="4869759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913" y="3743875"/>
            <a:ext cx="2908550" cy="29085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e515b2cd_1_15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7" name="Google Shape;87;g89e515b2cd_1_15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88" name="Google Shape;88;g89e515b2cd_1_15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Порядок рисования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89e515b2cd_1_151"/>
          <p:cNvSpPr txBox="1"/>
          <p:nvPr/>
        </p:nvSpPr>
        <p:spPr>
          <a:xfrm>
            <a:off x="4761000" y="1482975"/>
            <a:ext cx="3781500" cy="517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76225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После запуска программы компьютер начинает выполнять команды последовательно, начиная с первой строки, и останавливается, когда достигает последней.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76225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вы хотите, чтобы фигура была нарисована поверх остальных, соответствующая функция должна быть написана после функций, описывающих остальные фигуры.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89e515b2cd_1_151"/>
          <p:cNvSpPr/>
          <p:nvPr/>
        </p:nvSpPr>
        <p:spPr>
          <a:xfrm>
            <a:off x="4447371" y="12700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g89e515b2cd_1_151"/>
          <p:cNvPicPr preferRelativeResize="0"/>
          <p:nvPr/>
        </p:nvPicPr>
        <p:blipFill rotWithShape="1">
          <a:blip r:embed="rId3">
            <a:alphaModFix/>
          </a:blip>
          <a:srcRect b="17422" l="5947" r="13244" t="14545"/>
          <a:stretch/>
        </p:blipFill>
        <p:spPr>
          <a:xfrm>
            <a:off x="251500" y="2303200"/>
            <a:ext cx="4320475" cy="41255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cxnSp>
        <p:nvCxnSpPr>
          <p:cNvPr id="92" name="Google Shape;92;g89e515b2cd_1_151"/>
          <p:cNvCxnSpPr/>
          <p:nvPr/>
        </p:nvCxnSpPr>
        <p:spPr>
          <a:xfrm>
            <a:off x="4447356" y="2766564"/>
            <a:ext cx="0" cy="331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ab8b5851_0_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8" name="Google Shape;98;g8bab8b5851_0_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99" name="Google Shape;99;g8bab8b5851_0_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Порядок рисования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8bab8b5851_0_3"/>
          <p:cNvSpPr txBox="1"/>
          <p:nvPr/>
        </p:nvSpPr>
        <p:spPr>
          <a:xfrm>
            <a:off x="5039600" y="3008830"/>
            <a:ext cx="3406800" cy="208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слева, изменив порядок наложения элементов. Основной круг оставьте на том же месте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8bab8b5851_0_3"/>
          <p:cNvSpPr/>
          <p:nvPr/>
        </p:nvSpPr>
        <p:spPr>
          <a:xfrm>
            <a:off x="4853858" y="28212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g8bab8b5851_0_3"/>
          <p:cNvPicPr preferRelativeResize="0"/>
          <p:nvPr/>
        </p:nvPicPr>
        <p:blipFill rotWithShape="1">
          <a:blip r:embed="rId3">
            <a:alphaModFix/>
          </a:blip>
          <a:srcRect b="0" l="0" r="0" t="4942"/>
          <a:stretch/>
        </p:blipFill>
        <p:spPr>
          <a:xfrm>
            <a:off x="251525" y="1809090"/>
            <a:ext cx="4302725" cy="4293572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b8b5851_0_1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8" name="Google Shape;108;g8bab8b5851_0_1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09" name="Google Shape;109;g8bab8b5851_0_1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Фигуры произвольной формы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8bab8b5851_0_14"/>
          <p:cNvSpPr txBox="1"/>
          <p:nvPr/>
        </p:nvSpPr>
        <p:spPr>
          <a:xfrm>
            <a:off x="437275" y="1347300"/>
            <a:ext cx="7929900" cy="108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вы не хотите ограничиваться приведенными базовыми геометрическими фигурами, вы можете создать новые, соединив нужные точки линиями.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8bab8b5851_0_14"/>
          <p:cNvSpPr/>
          <p:nvPr/>
        </p:nvSpPr>
        <p:spPr>
          <a:xfrm>
            <a:off x="251533" y="11597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8bab8b5851_0_14"/>
          <p:cNvPicPr preferRelativeResize="0"/>
          <p:nvPr/>
        </p:nvPicPr>
        <p:blipFill rotWithShape="1">
          <a:blip r:embed="rId3">
            <a:alphaModFix/>
          </a:blip>
          <a:srcRect b="0" l="0" r="0" t="5436"/>
          <a:stretch/>
        </p:blipFill>
        <p:spPr>
          <a:xfrm>
            <a:off x="4832200" y="2858143"/>
            <a:ext cx="3271475" cy="3247707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  <p:pic>
        <p:nvPicPr>
          <p:cNvPr id="113" name="Google Shape;113;g8bab8b5851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657" y="2858150"/>
            <a:ext cx="3331694" cy="32477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11666da9_0_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9" name="Google Shape;119;g8b11666da9_0_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20" name="Google Shape;120;g8b11666da9_0_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Фигуры произвольной формы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8b11666da9_0_3"/>
          <p:cNvSpPr txBox="1"/>
          <p:nvPr/>
        </p:nvSpPr>
        <p:spPr>
          <a:xfrm>
            <a:off x="420480" y="1281867"/>
            <a:ext cx="7946700" cy="320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этого используется несколько функций, которые работают вместе: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beginShape();     -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Функция начала создания формы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vertex(x1, y1);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vertex(x2, y2);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endShape(CLOSE);  -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Функция окончания создания формы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8b11666da9_0_3"/>
          <p:cNvSpPr/>
          <p:nvPr/>
        </p:nvSpPr>
        <p:spPr>
          <a:xfrm>
            <a:off x="251525" y="1120175"/>
            <a:ext cx="5364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8b11666da9_0_3"/>
          <p:cNvSpPr txBox="1"/>
          <p:nvPr/>
        </p:nvSpPr>
        <p:spPr>
          <a:xfrm>
            <a:off x="420450" y="5091325"/>
            <a:ext cx="7946700" cy="100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Параметр </a:t>
            </a:r>
            <a:r>
              <a:rPr b="1" i="1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 функции окончания формы служит для того, чтобы фигура была замкнутой. То есть, начальная точка и последняя точка будут соединены отрезком.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8b11666da9_0_3"/>
          <p:cNvSpPr/>
          <p:nvPr/>
        </p:nvSpPr>
        <p:spPr>
          <a:xfrm>
            <a:off x="251500" y="4929625"/>
            <a:ext cx="5364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ab8b5851_0_2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0" name="Google Shape;130;g8bab8b5851_0_2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3</a:t>
            </a:r>
            <a:endParaRPr/>
          </a:p>
        </p:txBody>
      </p:sp>
      <p:sp>
        <p:nvSpPr>
          <p:cNvPr id="131" name="Google Shape;131;g8bab8b5851_0_2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Фигуры произвольной формы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8bab8b5851_0_25"/>
          <p:cNvSpPr txBox="1"/>
          <p:nvPr/>
        </p:nvSpPr>
        <p:spPr>
          <a:xfrm>
            <a:off x="420450" y="5595300"/>
            <a:ext cx="79467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Пример реализации одной из фигур. При использовании данного метода количество точек не ограничено.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8bab8b5851_0_25"/>
          <p:cNvSpPr/>
          <p:nvPr/>
        </p:nvSpPr>
        <p:spPr>
          <a:xfrm>
            <a:off x="251500" y="5433600"/>
            <a:ext cx="5364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g8bab8b5851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700" y="1285375"/>
            <a:ext cx="3795149" cy="369946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135" name="Google Shape;135;g8bab8b5851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800" y="1047750"/>
            <a:ext cx="2474833" cy="4174724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