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OTYHr22Zlfm1WLdbeKHdeW+6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E461B7-4AF5-45ED-9911-37759D5851D9}">
  <a:tblStyle styleId="{0CE461B7-4AF5-45ED-9911-37759D5851D9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Первое: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220,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line(800, 100, 100,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800,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800, 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Второе: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200, 600,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line(600, 200, 600,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line(600, 700, 100,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700, 100,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line(600, 200, 700,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line(700, 100, 200,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line(200, 100, 100,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line(700, 100, 700, 600);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line(700, 600, 600,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6f4164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fill(255, 0, 0, 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fill(0, 255, 0, 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ellipse(500, 536,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fill(0, 0, 255, 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ellipse(400, 536,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g8d6f41643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6f4164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500, 460);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line(500, 460, 600,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line(600, 400, 900,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fill(48, 213,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quad(450, 450, 550, 550, 450, 780, 350, 550);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480, 25, 25);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400, 460);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460, 300,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line(300, 400, 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460, 476);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g8d6f41643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7272d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500, 460);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line(500, 460, 600,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line(600, 400, 900,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fill(48, 213,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quad(450, 450, 550, 550, 450, 780, 350, 550);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480, 25, 25);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400, 460);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line(400, 460, 300, 400);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line(300, 400, 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line(450, 480, 460, 476);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line(350, 550, 410, 570);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line(550, 550, 490, 570);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line(410, 570, 490, 570);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line(410, 570, 450, 780);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line(490, 570, 450, 780);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g8d7272dea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6f4164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Бонус для тех, кто выполнил задачу с планетами. Цикл генерирует массив звезд на небе. Должен выполняться сразу после функции background.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for (int i = 0; i &lt; 1000;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x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y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clr = (int)random(50,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alpha = (int)random(0,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stroke(clr, clr, clr, alpha);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strokeWeight((int)random(1, 4));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point(x,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Солнце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fill(255, 255,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255,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Орбиты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noFill();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255, 255,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430, 430);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550, 550);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850, 850);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Меркурий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235, 15, 15);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Венера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fill(230, 129, 123);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stroke(230, 129, 123);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ellipse(175, 450, 25, 25);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Земля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fill(100, 100,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stroke(100, 100,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ellipse(800, 450, 52, 52);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Месяц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ellipse(820, 400, 10, 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Марс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fill(222, 122, 86);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stroke(222, 122, 86);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875, 35, 35);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8d6f41643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7cM6-uresMYZd8MyjByGfTSQhRu0QUqp/view?usp=shar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{0CE461B7-4AF5-45ED-9911-37759D5851D9}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Winner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Быстро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Победитель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Competition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Сообразительный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Соревнование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скетчи, используя только функцию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50" y="2370775"/>
            <a:ext cx="3891001" cy="39274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76" name="Google Shape;76;g8bd601bdc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839" y="2370775"/>
            <a:ext cx="3821287" cy="39274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6f416437_0_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2" name="Google Shape;82;g8d6f416437_0_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83" name="Google Shape;83;g8d6f416437_0_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d6f416437_0_2"/>
          <p:cNvSpPr txBox="1"/>
          <p:nvPr/>
        </p:nvSpPr>
        <p:spPr>
          <a:xfrm>
            <a:off x="437250" y="1339100"/>
            <a:ext cx="7929900" cy="8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 Обратите внимание на порядок рисования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8d6f416437_0_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8d6f41643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313" y="2476700"/>
            <a:ext cx="4115775" cy="38749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f416437_0_2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2" name="Google Shape;92;g8d6f416437_0_2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93" name="Google Shape;93;g8d6f416437_0_2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8d6f416437_0_23"/>
          <p:cNvSpPr txBox="1"/>
          <p:nvPr/>
        </p:nvSpPr>
        <p:spPr>
          <a:xfrm>
            <a:off x="437250" y="133910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8d6f416437_0_2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g8d6f416437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362" y="2119350"/>
            <a:ext cx="4575276" cy="44905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7272dea6_0_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2" name="Google Shape;102;g8d7272dea6_0_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103" name="Google Shape;103;g8d7272dea6_0_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8d7272dea6_0_0"/>
          <p:cNvSpPr txBox="1"/>
          <p:nvPr/>
        </p:nvSpPr>
        <p:spPr>
          <a:xfrm>
            <a:off x="437250" y="133910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Сделать скетч из предыдущего задания более объемным.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8d7272dea6_0_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8d7272dea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62" y="2068488"/>
            <a:ext cx="4686864" cy="449057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6f416437_0_1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2" name="Google Shape;112;g8d6f416437_0_1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sp>
        <p:nvSpPr>
          <p:cNvPr id="113" name="Google Shape;113;g8d6f416437_0_1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8d6f416437_0_12"/>
          <p:cNvSpPr txBox="1"/>
          <p:nvPr/>
        </p:nvSpPr>
        <p:spPr>
          <a:xfrm>
            <a:off x="437250" y="1339100"/>
            <a:ext cx="7929900" cy="8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примера. Для тех, кто добрался - у преподавателя есть бонус. </a:t>
            </a:r>
            <a:r>
              <a:rPr b="0" i="0" lang="uk-UA" sz="20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Полная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версия скетча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d6f416437_0_1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8d6f416437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250" y="2447924"/>
            <a:ext cx="4037451" cy="4024026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17" name="Google Shape;117;g8d6f416437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2100" y="2991687"/>
            <a:ext cx="2936500" cy="29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5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