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ed AboElhassan AbdElrasoul" initials="MAA" lastIdx="1" clrIdx="0">
    <p:extLst>
      <p:ext uri="{19B8F6BF-5375-455C-9EA6-DF929625EA0E}">
        <p15:presenceInfo xmlns:p15="http://schemas.microsoft.com/office/powerpoint/2012/main" userId="Mohammed AboElhassan AbdElraso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FF744E"/>
    <a:srgbClr val="313131"/>
    <a:srgbClr val="272727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75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0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7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3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6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6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0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9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1" r:id="rId6"/>
    <p:sldLayoutId id="2147483927" r:id="rId7"/>
    <p:sldLayoutId id="2147483928" r:id="rId8"/>
    <p:sldLayoutId id="2147483929" r:id="rId9"/>
    <p:sldLayoutId id="2147483930" r:id="rId10"/>
    <p:sldLayoutId id="21474839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4E704-CD2F-D391-CB49-40C02520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38"/>
          <a:stretch/>
        </p:blipFill>
        <p:spPr>
          <a:xfrm>
            <a:off x="3603321" y="764275"/>
            <a:ext cx="4985358" cy="5019289"/>
          </a:xfrm>
          <a:prstGeom prst="rect">
            <a:avLst/>
          </a:prstGeom>
        </p:spPr>
      </p:pic>
      <p:sp>
        <p:nvSpPr>
          <p:cNvPr id="58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4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FB86B0-84CC-4B2C-AB7D-010133F704B0}"/>
              </a:ext>
            </a:extLst>
          </p:cNvPr>
          <p:cNvSpPr txBox="1">
            <a:spLocks/>
          </p:cNvSpPr>
          <p:nvPr/>
        </p:nvSpPr>
        <p:spPr>
          <a:xfrm>
            <a:off x="1078991" y="3928374"/>
            <a:ext cx="10351007" cy="1346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Any Questions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4E704-CD2F-D391-CB49-40C02520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38"/>
          <a:stretch/>
        </p:blipFill>
        <p:spPr>
          <a:xfrm>
            <a:off x="1072720" y="823767"/>
            <a:ext cx="2601633" cy="2619340"/>
          </a:xfrm>
          <a:prstGeom prst="rect">
            <a:avLst/>
          </a:prstGeom>
        </p:spPr>
      </p:pic>
      <p:sp>
        <p:nvSpPr>
          <p:cNvPr id="65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4E704-CD2F-D391-CB49-40C02520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38"/>
          <a:stretch/>
        </p:blipFill>
        <p:spPr>
          <a:xfrm>
            <a:off x="3603321" y="764275"/>
            <a:ext cx="4985358" cy="5019289"/>
          </a:xfrm>
          <a:prstGeom prst="rect">
            <a:avLst/>
          </a:prstGeom>
        </p:spPr>
      </p:pic>
      <p:sp>
        <p:nvSpPr>
          <p:cNvPr id="58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0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0F2F5-C4E6-4604-806A-653A3F2C4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b="1" dirty="0"/>
              <a:t>GIT Version Control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9A5C334-D9C7-475B-85E4-6335C925E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Muhammad Abu Alhassan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4E704-CD2F-D391-CB49-40C02520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38"/>
          <a:stretch/>
        </p:blipFill>
        <p:spPr>
          <a:xfrm>
            <a:off x="8112271" y="1671211"/>
            <a:ext cx="3491811" cy="3515576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3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5E8CD-7FAF-4500-A85A-EFD3901160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5887" y="1708599"/>
            <a:ext cx="4151695" cy="4151695"/>
          </a:xfrm>
          <a:prstGeom prst="rect">
            <a:avLst/>
          </a:prstGeom>
          <a:noFill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D582956-3B33-4446-AB38-D7E37E8F0C03}"/>
              </a:ext>
            </a:extLst>
          </p:cNvPr>
          <p:cNvGrpSpPr/>
          <p:nvPr/>
        </p:nvGrpSpPr>
        <p:grpSpPr>
          <a:xfrm>
            <a:off x="758951" y="926138"/>
            <a:ext cx="4696969" cy="4860741"/>
            <a:chOff x="768934" y="1080404"/>
            <a:chExt cx="3293827" cy="4847491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98D558-49B3-42BA-99CD-7F651929A1F6}"/>
                </a:ext>
              </a:extLst>
            </p:cNvPr>
            <p:cNvSpPr/>
            <p:nvPr/>
          </p:nvSpPr>
          <p:spPr>
            <a:xfrm>
              <a:off x="768934" y="1080404"/>
              <a:ext cx="1664026" cy="832013"/>
            </a:xfrm>
            <a:custGeom>
              <a:avLst/>
              <a:gdLst>
                <a:gd name="connsiteX0" fmla="*/ 0 w 1664026"/>
                <a:gd name="connsiteY0" fmla="*/ 83201 h 832013"/>
                <a:gd name="connsiteX1" fmla="*/ 83201 w 1664026"/>
                <a:gd name="connsiteY1" fmla="*/ 0 h 832013"/>
                <a:gd name="connsiteX2" fmla="*/ 1580825 w 1664026"/>
                <a:gd name="connsiteY2" fmla="*/ 0 h 832013"/>
                <a:gd name="connsiteX3" fmla="*/ 1664026 w 1664026"/>
                <a:gd name="connsiteY3" fmla="*/ 83201 h 832013"/>
                <a:gd name="connsiteX4" fmla="*/ 1664026 w 1664026"/>
                <a:gd name="connsiteY4" fmla="*/ 748812 h 832013"/>
                <a:gd name="connsiteX5" fmla="*/ 1580825 w 1664026"/>
                <a:gd name="connsiteY5" fmla="*/ 832013 h 832013"/>
                <a:gd name="connsiteX6" fmla="*/ 83201 w 1664026"/>
                <a:gd name="connsiteY6" fmla="*/ 832013 h 832013"/>
                <a:gd name="connsiteX7" fmla="*/ 0 w 1664026"/>
                <a:gd name="connsiteY7" fmla="*/ 748812 h 832013"/>
                <a:gd name="connsiteX8" fmla="*/ 0 w 1664026"/>
                <a:gd name="connsiteY8" fmla="*/ 83201 h 83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4026" h="832013">
                  <a:moveTo>
                    <a:pt x="0" y="83201"/>
                  </a:moveTo>
                  <a:cubicBezTo>
                    <a:pt x="0" y="37250"/>
                    <a:pt x="37250" y="0"/>
                    <a:pt x="83201" y="0"/>
                  </a:cubicBezTo>
                  <a:lnTo>
                    <a:pt x="1580825" y="0"/>
                  </a:lnTo>
                  <a:cubicBezTo>
                    <a:pt x="1626776" y="0"/>
                    <a:pt x="1664026" y="37250"/>
                    <a:pt x="1664026" y="83201"/>
                  </a:cubicBezTo>
                  <a:lnTo>
                    <a:pt x="1664026" y="748812"/>
                  </a:lnTo>
                  <a:cubicBezTo>
                    <a:pt x="1664026" y="794763"/>
                    <a:pt x="1626776" y="832013"/>
                    <a:pt x="1580825" y="832013"/>
                  </a:cubicBezTo>
                  <a:lnTo>
                    <a:pt x="83201" y="832013"/>
                  </a:lnTo>
                  <a:cubicBezTo>
                    <a:pt x="37250" y="832013"/>
                    <a:pt x="0" y="794763"/>
                    <a:pt x="0" y="748812"/>
                  </a:cubicBezTo>
                  <a:lnTo>
                    <a:pt x="0" y="8320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29" tIns="65009" rIns="85329" bIns="65009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000" kern="1200" dirty="0">
                  <a:solidFill>
                    <a:schemeClr val="tx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Agenda</a:t>
              </a:r>
              <a:endParaRPr lang="en-US" sz="3600" kern="1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A98D403-7B6F-4C45-ADE2-11022C15598E}"/>
                </a:ext>
              </a:extLst>
            </p:cNvPr>
            <p:cNvSpPr/>
            <p:nvPr/>
          </p:nvSpPr>
          <p:spPr>
            <a:xfrm>
              <a:off x="935336" y="1912418"/>
              <a:ext cx="166402" cy="6240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24009"/>
                  </a:lnTo>
                  <a:lnTo>
                    <a:pt x="166402" y="624009"/>
                  </a:lnTo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CC7C23-CECA-42DC-82EF-4AE1A1723C4F}"/>
                </a:ext>
              </a:extLst>
            </p:cNvPr>
            <p:cNvSpPr/>
            <p:nvPr/>
          </p:nvSpPr>
          <p:spPr>
            <a:xfrm>
              <a:off x="1101738" y="2203853"/>
              <a:ext cx="2889829" cy="685778"/>
            </a:xfrm>
            <a:custGeom>
              <a:avLst/>
              <a:gdLst>
                <a:gd name="connsiteX0" fmla="*/ 0 w 1030844"/>
                <a:gd name="connsiteY0" fmla="*/ 83201 h 832013"/>
                <a:gd name="connsiteX1" fmla="*/ 83201 w 1030844"/>
                <a:gd name="connsiteY1" fmla="*/ 0 h 832013"/>
                <a:gd name="connsiteX2" fmla="*/ 947643 w 1030844"/>
                <a:gd name="connsiteY2" fmla="*/ 0 h 832013"/>
                <a:gd name="connsiteX3" fmla="*/ 1030844 w 1030844"/>
                <a:gd name="connsiteY3" fmla="*/ 83201 h 832013"/>
                <a:gd name="connsiteX4" fmla="*/ 1030844 w 1030844"/>
                <a:gd name="connsiteY4" fmla="*/ 748812 h 832013"/>
                <a:gd name="connsiteX5" fmla="*/ 947643 w 1030844"/>
                <a:gd name="connsiteY5" fmla="*/ 832013 h 832013"/>
                <a:gd name="connsiteX6" fmla="*/ 83201 w 1030844"/>
                <a:gd name="connsiteY6" fmla="*/ 832013 h 832013"/>
                <a:gd name="connsiteX7" fmla="*/ 0 w 1030844"/>
                <a:gd name="connsiteY7" fmla="*/ 748812 h 832013"/>
                <a:gd name="connsiteX8" fmla="*/ 0 w 1030844"/>
                <a:gd name="connsiteY8" fmla="*/ 83201 h 832013"/>
                <a:gd name="connsiteX0" fmla="*/ 0 w 1030844"/>
                <a:gd name="connsiteY0" fmla="*/ 83201 h 832013"/>
                <a:gd name="connsiteX1" fmla="*/ 83201 w 1030844"/>
                <a:gd name="connsiteY1" fmla="*/ 0 h 832013"/>
                <a:gd name="connsiteX2" fmla="*/ 967975 w 1030844"/>
                <a:gd name="connsiteY2" fmla="*/ 0 h 832013"/>
                <a:gd name="connsiteX3" fmla="*/ 1030844 w 1030844"/>
                <a:gd name="connsiteY3" fmla="*/ 83201 h 832013"/>
                <a:gd name="connsiteX4" fmla="*/ 1030844 w 1030844"/>
                <a:gd name="connsiteY4" fmla="*/ 748812 h 832013"/>
                <a:gd name="connsiteX5" fmla="*/ 947643 w 1030844"/>
                <a:gd name="connsiteY5" fmla="*/ 832013 h 832013"/>
                <a:gd name="connsiteX6" fmla="*/ 83201 w 1030844"/>
                <a:gd name="connsiteY6" fmla="*/ 832013 h 832013"/>
                <a:gd name="connsiteX7" fmla="*/ 0 w 1030844"/>
                <a:gd name="connsiteY7" fmla="*/ 748812 h 832013"/>
                <a:gd name="connsiteX8" fmla="*/ 0 w 1030844"/>
                <a:gd name="connsiteY8" fmla="*/ 83201 h 832013"/>
                <a:gd name="connsiteX0" fmla="*/ 0 w 1042895"/>
                <a:gd name="connsiteY0" fmla="*/ 83201 h 832013"/>
                <a:gd name="connsiteX1" fmla="*/ 83201 w 1042895"/>
                <a:gd name="connsiteY1" fmla="*/ 0 h 832013"/>
                <a:gd name="connsiteX2" fmla="*/ 1018806 w 1042895"/>
                <a:gd name="connsiteY2" fmla="*/ 0 h 832013"/>
                <a:gd name="connsiteX3" fmla="*/ 1030844 w 1042895"/>
                <a:gd name="connsiteY3" fmla="*/ 83201 h 832013"/>
                <a:gd name="connsiteX4" fmla="*/ 1030844 w 1042895"/>
                <a:gd name="connsiteY4" fmla="*/ 748812 h 832013"/>
                <a:gd name="connsiteX5" fmla="*/ 947643 w 1042895"/>
                <a:gd name="connsiteY5" fmla="*/ 832013 h 832013"/>
                <a:gd name="connsiteX6" fmla="*/ 83201 w 1042895"/>
                <a:gd name="connsiteY6" fmla="*/ 832013 h 832013"/>
                <a:gd name="connsiteX7" fmla="*/ 0 w 1042895"/>
                <a:gd name="connsiteY7" fmla="*/ 748812 h 832013"/>
                <a:gd name="connsiteX8" fmla="*/ 0 w 1042895"/>
                <a:gd name="connsiteY8" fmla="*/ 83201 h 832013"/>
                <a:gd name="connsiteX0" fmla="*/ 0 w 1036978"/>
                <a:gd name="connsiteY0" fmla="*/ 83201 h 832013"/>
                <a:gd name="connsiteX1" fmla="*/ 83201 w 1036978"/>
                <a:gd name="connsiteY1" fmla="*/ 0 h 832013"/>
                <a:gd name="connsiteX2" fmla="*/ 1008640 w 1036978"/>
                <a:gd name="connsiteY2" fmla="*/ 0 h 832013"/>
                <a:gd name="connsiteX3" fmla="*/ 1030844 w 1036978"/>
                <a:gd name="connsiteY3" fmla="*/ 83201 h 832013"/>
                <a:gd name="connsiteX4" fmla="*/ 1030844 w 1036978"/>
                <a:gd name="connsiteY4" fmla="*/ 748812 h 832013"/>
                <a:gd name="connsiteX5" fmla="*/ 947643 w 1036978"/>
                <a:gd name="connsiteY5" fmla="*/ 832013 h 832013"/>
                <a:gd name="connsiteX6" fmla="*/ 83201 w 1036978"/>
                <a:gd name="connsiteY6" fmla="*/ 832013 h 832013"/>
                <a:gd name="connsiteX7" fmla="*/ 0 w 1036978"/>
                <a:gd name="connsiteY7" fmla="*/ 748812 h 832013"/>
                <a:gd name="connsiteX8" fmla="*/ 0 w 1036978"/>
                <a:gd name="connsiteY8" fmla="*/ 83201 h 832013"/>
                <a:gd name="connsiteX0" fmla="*/ 0 w 1036978"/>
                <a:gd name="connsiteY0" fmla="*/ 83201 h 832013"/>
                <a:gd name="connsiteX1" fmla="*/ 83201 w 1036978"/>
                <a:gd name="connsiteY1" fmla="*/ 0 h 832013"/>
                <a:gd name="connsiteX2" fmla="*/ 1008640 w 1036978"/>
                <a:gd name="connsiteY2" fmla="*/ 0 h 832013"/>
                <a:gd name="connsiteX3" fmla="*/ 1030844 w 1036978"/>
                <a:gd name="connsiteY3" fmla="*/ 83201 h 832013"/>
                <a:gd name="connsiteX4" fmla="*/ 1030844 w 1036978"/>
                <a:gd name="connsiteY4" fmla="*/ 748812 h 832013"/>
                <a:gd name="connsiteX5" fmla="*/ 993391 w 1036978"/>
                <a:gd name="connsiteY5" fmla="*/ 832013 h 832013"/>
                <a:gd name="connsiteX6" fmla="*/ 83201 w 1036978"/>
                <a:gd name="connsiteY6" fmla="*/ 832013 h 832013"/>
                <a:gd name="connsiteX7" fmla="*/ 0 w 1036978"/>
                <a:gd name="connsiteY7" fmla="*/ 748812 h 832013"/>
                <a:gd name="connsiteX8" fmla="*/ 0 w 1036978"/>
                <a:gd name="connsiteY8" fmla="*/ 83201 h 832013"/>
                <a:gd name="connsiteX0" fmla="*/ 0 w 1036978"/>
                <a:gd name="connsiteY0" fmla="*/ 83201 h 844680"/>
                <a:gd name="connsiteX1" fmla="*/ 83201 w 1036978"/>
                <a:gd name="connsiteY1" fmla="*/ 0 h 844680"/>
                <a:gd name="connsiteX2" fmla="*/ 1008640 w 1036978"/>
                <a:gd name="connsiteY2" fmla="*/ 0 h 844680"/>
                <a:gd name="connsiteX3" fmla="*/ 1030844 w 1036978"/>
                <a:gd name="connsiteY3" fmla="*/ 83201 h 844680"/>
                <a:gd name="connsiteX4" fmla="*/ 1030844 w 1036978"/>
                <a:gd name="connsiteY4" fmla="*/ 748812 h 844680"/>
                <a:gd name="connsiteX5" fmla="*/ 1003557 w 1036978"/>
                <a:gd name="connsiteY5" fmla="*/ 844680 h 844680"/>
                <a:gd name="connsiteX6" fmla="*/ 83201 w 1036978"/>
                <a:gd name="connsiteY6" fmla="*/ 832013 h 844680"/>
                <a:gd name="connsiteX7" fmla="*/ 0 w 1036978"/>
                <a:gd name="connsiteY7" fmla="*/ 748812 h 844680"/>
                <a:gd name="connsiteX8" fmla="*/ 0 w 1036978"/>
                <a:gd name="connsiteY8" fmla="*/ 83201 h 844680"/>
                <a:gd name="connsiteX0" fmla="*/ 0 w 1036978"/>
                <a:gd name="connsiteY0" fmla="*/ 83201 h 844680"/>
                <a:gd name="connsiteX1" fmla="*/ 83201 w 1036978"/>
                <a:gd name="connsiteY1" fmla="*/ 0 h 844680"/>
                <a:gd name="connsiteX2" fmla="*/ 1008640 w 1036978"/>
                <a:gd name="connsiteY2" fmla="*/ 0 h 844680"/>
                <a:gd name="connsiteX3" fmla="*/ 1030844 w 1036978"/>
                <a:gd name="connsiteY3" fmla="*/ 83201 h 844680"/>
                <a:gd name="connsiteX4" fmla="*/ 1030844 w 1036978"/>
                <a:gd name="connsiteY4" fmla="*/ 748812 h 844680"/>
                <a:gd name="connsiteX5" fmla="*/ 1008640 w 1036978"/>
                <a:gd name="connsiteY5" fmla="*/ 844680 h 844680"/>
                <a:gd name="connsiteX6" fmla="*/ 83201 w 1036978"/>
                <a:gd name="connsiteY6" fmla="*/ 832013 h 844680"/>
                <a:gd name="connsiteX7" fmla="*/ 0 w 1036978"/>
                <a:gd name="connsiteY7" fmla="*/ 748812 h 844680"/>
                <a:gd name="connsiteX8" fmla="*/ 0 w 1036978"/>
                <a:gd name="connsiteY8" fmla="*/ 83201 h 844680"/>
                <a:gd name="connsiteX0" fmla="*/ 0 w 1036978"/>
                <a:gd name="connsiteY0" fmla="*/ 83201 h 844680"/>
                <a:gd name="connsiteX1" fmla="*/ 83201 w 1036978"/>
                <a:gd name="connsiteY1" fmla="*/ 0 h 844680"/>
                <a:gd name="connsiteX2" fmla="*/ 1008640 w 1036978"/>
                <a:gd name="connsiteY2" fmla="*/ 0 h 844680"/>
                <a:gd name="connsiteX3" fmla="*/ 1030844 w 1036978"/>
                <a:gd name="connsiteY3" fmla="*/ 83201 h 844680"/>
                <a:gd name="connsiteX4" fmla="*/ 1030844 w 1036978"/>
                <a:gd name="connsiteY4" fmla="*/ 748812 h 844680"/>
                <a:gd name="connsiteX5" fmla="*/ 1008640 w 1036978"/>
                <a:gd name="connsiteY5" fmla="*/ 844680 h 844680"/>
                <a:gd name="connsiteX6" fmla="*/ 83201 w 1036978"/>
                <a:gd name="connsiteY6" fmla="*/ 832013 h 844680"/>
                <a:gd name="connsiteX7" fmla="*/ 0 w 1036978"/>
                <a:gd name="connsiteY7" fmla="*/ 748812 h 844680"/>
                <a:gd name="connsiteX8" fmla="*/ 0 w 1036978"/>
                <a:gd name="connsiteY8" fmla="*/ 83201 h 844680"/>
                <a:gd name="connsiteX0" fmla="*/ 4884 w 1041862"/>
                <a:gd name="connsiteY0" fmla="*/ 95868 h 857347"/>
                <a:gd name="connsiteX1" fmla="*/ 29630 w 1041862"/>
                <a:gd name="connsiteY1" fmla="*/ 0 h 857347"/>
                <a:gd name="connsiteX2" fmla="*/ 1013524 w 1041862"/>
                <a:gd name="connsiteY2" fmla="*/ 12667 h 857347"/>
                <a:gd name="connsiteX3" fmla="*/ 1035728 w 1041862"/>
                <a:gd name="connsiteY3" fmla="*/ 95868 h 857347"/>
                <a:gd name="connsiteX4" fmla="*/ 1035728 w 1041862"/>
                <a:gd name="connsiteY4" fmla="*/ 761479 h 857347"/>
                <a:gd name="connsiteX5" fmla="*/ 1013524 w 1041862"/>
                <a:gd name="connsiteY5" fmla="*/ 857347 h 857347"/>
                <a:gd name="connsiteX6" fmla="*/ 88085 w 1041862"/>
                <a:gd name="connsiteY6" fmla="*/ 844680 h 857347"/>
                <a:gd name="connsiteX7" fmla="*/ 4884 w 1041862"/>
                <a:gd name="connsiteY7" fmla="*/ 761479 h 857347"/>
                <a:gd name="connsiteX8" fmla="*/ 4884 w 1041862"/>
                <a:gd name="connsiteY8" fmla="*/ 95868 h 857347"/>
                <a:gd name="connsiteX0" fmla="*/ 13716 w 1050694"/>
                <a:gd name="connsiteY0" fmla="*/ 95868 h 857347"/>
                <a:gd name="connsiteX1" fmla="*/ 38462 w 1050694"/>
                <a:gd name="connsiteY1" fmla="*/ 0 h 857347"/>
                <a:gd name="connsiteX2" fmla="*/ 1022356 w 1050694"/>
                <a:gd name="connsiteY2" fmla="*/ 12667 h 857347"/>
                <a:gd name="connsiteX3" fmla="*/ 1044560 w 1050694"/>
                <a:gd name="connsiteY3" fmla="*/ 95868 h 857347"/>
                <a:gd name="connsiteX4" fmla="*/ 1044560 w 1050694"/>
                <a:gd name="connsiteY4" fmla="*/ 761479 h 857347"/>
                <a:gd name="connsiteX5" fmla="*/ 1022356 w 1050694"/>
                <a:gd name="connsiteY5" fmla="*/ 857347 h 857347"/>
                <a:gd name="connsiteX6" fmla="*/ 23212 w 1050694"/>
                <a:gd name="connsiteY6" fmla="*/ 844680 h 857347"/>
                <a:gd name="connsiteX7" fmla="*/ 13716 w 1050694"/>
                <a:gd name="connsiteY7" fmla="*/ 761479 h 857347"/>
                <a:gd name="connsiteX8" fmla="*/ 13716 w 1050694"/>
                <a:gd name="connsiteY8" fmla="*/ 95868 h 857347"/>
                <a:gd name="connsiteX0" fmla="*/ 4885 w 1041863"/>
                <a:gd name="connsiteY0" fmla="*/ 95868 h 857347"/>
                <a:gd name="connsiteX1" fmla="*/ 29631 w 1041863"/>
                <a:gd name="connsiteY1" fmla="*/ 0 h 857347"/>
                <a:gd name="connsiteX2" fmla="*/ 1013525 w 1041863"/>
                <a:gd name="connsiteY2" fmla="*/ 12667 h 857347"/>
                <a:gd name="connsiteX3" fmla="*/ 1035729 w 1041863"/>
                <a:gd name="connsiteY3" fmla="*/ 95868 h 857347"/>
                <a:gd name="connsiteX4" fmla="*/ 1035729 w 1041863"/>
                <a:gd name="connsiteY4" fmla="*/ 761479 h 857347"/>
                <a:gd name="connsiteX5" fmla="*/ 1013525 w 1041863"/>
                <a:gd name="connsiteY5" fmla="*/ 857347 h 857347"/>
                <a:gd name="connsiteX6" fmla="*/ 14381 w 1041863"/>
                <a:gd name="connsiteY6" fmla="*/ 844680 h 857347"/>
                <a:gd name="connsiteX7" fmla="*/ 4885 w 1041863"/>
                <a:gd name="connsiteY7" fmla="*/ 761479 h 857347"/>
                <a:gd name="connsiteX8" fmla="*/ 4885 w 1041863"/>
                <a:gd name="connsiteY8" fmla="*/ 95868 h 857347"/>
                <a:gd name="connsiteX0" fmla="*/ 0 w 1036978"/>
                <a:gd name="connsiteY0" fmla="*/ 95868 h 857347"/>
                <a:gd name="connsiteX1" fmla="*/ 24746 w 1036978"/>
                <a:gd name="connsiteY1" fmla="*/ 0 h 857347"/>
                <a:gd name="connsiteX2" fmla="*/ 1008640 w 1036978"/>
                <a:gd name="connsiteY2" fmla="*/ 12667 h 857347"/>
                <a:gd name="connsiteX3" fmla="*/ 1030844 w 1036978"/>
                <a:gd name="connsiteY3" fmla="*/ 95868 h 857347"/>
                <a:gd name="connsiteX4" fmla="*/ 1030844 w 1036978"/>
                <a:gd name="connsiteY4" fmla="*/ 761479 h 857347"/>
                <a:gd name="connsiteX5" fmla="*/ 1008640 w 1036978"/>
                <a:gd name="connsiteY5" fmla="*/ 857347 h 857347"/>
                <a:gd name="connsiteX6" fmla="*/ 9496 w 1036978"/>
                <a:gd name="connsiteY6" fmla="*/ 844680 h 857347"/>
                <a:gd name="connsiteX7" fmla="*/ 0 w 1036978"/>
                <a:gd name="connsiteY7" fmla="*/ 761479 h 857347"/>
                <a:gd name="connsiteX8" fmla="*/ 0 w 1036978"/>
                <a:gd name="connsiteY8" fmla="*/ 95868 h 857347"/>
                <a:gd name="connsiteX0" fmla="*/ 0 w 1036978"/>
                <a:gd name="connsiteY0" fmla="*/ 95868 h 857347"/>
                <a:gd name="connsiteX1" fmla="*/ 24746 w 1036978"/>
                <a:gd name="connsiteY1" fmla="*/ 0 h 857347"/>
                <a:gd name="connsiteX2" fmla="*/ 1008640 w 1036978"/>
                <a:gd name="connsiteY2" fmla="*/ 12667 h 857347"/>
                <a:gd name="connsiteX3" fmla="*/ 1030844 w 1036978"/>
                <a:gd name="connsiteY3" fmla="*/ 95868 h 857347"/>
                <a:gd name="connsiteX4" fmla="*/ 1030844 w 1036978"/>
                <a:gd name="connsiteY4" fmla="*/ 761479 h 857347"/>
                <a:gd name="connsiteX5" fmla="*/ 1008640 w 1036978"/>
                <a:gd name="connsiteY5" fmla="*/ 857347 h 857347"/>
                <a:gd name="connsiteX6" fmla="*/ 9496 w 1036978"/>
                <a:gd name="connsiteY6" fmla="*/ 844680 h 857347"/>
                <a:gd name="connsiteX7" fmla="*/ 0 w 1036978"/>
                <a:gd name="connsiteY7" fmla="*/ 761479 h 857347"/>
                <a:gd name="connsiteX8" fmla="*/ 0 w 1036978"/>
                <a:gd name="connsiteY8" fmla="*/ 95868 h 857347"/>
                <a:gd name="connsiteX0" fmla="*/ 0 w 1030844"/>
                <a:gd name="connsiteY0" fmla="*/ 95868 h 857347"/>
                <a:gd name="connsiteX1" fmla="*/ 24746 w 1030844"/>
                <a:gd name="connsiteY1" fmla="*/ 0 h 857347"/>
                <a:gd name="connsiteX2" fmla="*/ 1008640 w 1030844"/>
                <a:gd name="connsiteY2" fmla="*/ 12667 h 857347"/>
                <a:gd name="connsiteX3" fmla="*/ 1030844 w 1030844"/>
                <a:gd name="connsiteY3" fmla="*/ 95868 h 857347"/>
                <a:gd name="connsiteX4" fmla="*/ 1030844 w 1030844"/>
                <a:gd name="connsiteY4" fmla="*/ 761479 h 857347"/>
                <a:gd name="connsiteX5" fmla="*/ 1008640 w 1030844"/>
                <a:gd name="connsiteY5" fmla="*/ 857347 h 857347"/>
                <a:gd name="connsiteX6" fmla="*/ 9496 w 1030844"/>
                <a:gd name="connsiteY6" fmla="*/ 844680 h 857347"/>
                <a:gd name="connsiteX7" fmla="*/ 0 w 1030844"/>
                <a:gd name="connsiteY7" fmla="*/ 761479 h 857347"/>
                <a:gd name="connsiteX8" fmla="*/ 0 w 1030844"/>
                <a:gd name="connsiteY8" fmla="*/ 95868 h 857347"/>
                <a:gd name="connsiteX0" fmla="*/ 0 w 1030844"/>
                <a:gd name="connsiteY0" fmla="*/ 95868 h 857347"/>
                <a:gd name="connsiteX1" fmla="*/ 24746 w 1030844"/>
                <a:gd name="connsiteY1" fmla="*/ 0 h 857347"/>
                <a:gd name="connsiteX2" fmla="*/ 1008640 w 1030844"/>
                <a:gd name="connsiteY2" fmla="*/ 12667 h 857347"/>
                <a:gd name="connsiteX3" fmla="*/ 1030844 w 1030844"/>
                <a:gd name="connsiteY3" fmla="*/ 95868 h 857347"/>
                <a:gd name="connsiteX4" fmla="*/ 1030844 w 1030844"/>
                <a:gd name="connsiteY4" fmla="*/ 761479 h 857347"/>
                <a:gd name="connsiteX5" fmla="*/ 1008640 w 1030844"/>
                <a:gd name="connsiteY5" fmla="*/ 857347 h 857347"/>
                <a:gd name="connsiteX6" fmla="*/ 9496 w 1030844"/>
                <a:gd name="connsiteY6" fmla="*/ 844680 h 857347"/>
                <a:gd name="connsiteX7" fmla="*/ 2542 w 1030844"/>
                <a:gd name="connsiteY7" fmla="*/ 761479 h 857347"/>
                <a:gd name="connsiteX8" fmla="*/ 0 w 1030844"/>
                <a:gd name="connsiteY8" fmla="*/ 95868 h 85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844" h="857347">
                  <a:moveTo>
                    <a:pt x="0" y="95868"/>
                  </a:moveTo>
                  <a:cubicBezTo>
                    <a:pt x="0" y="49917"/>
                    <a:pt x="6752" y="12667"/>
                    <a:pt x="24746" y="0"/>
                  </a:cubicBezTo>
                  <a:lnTo>
                    <a:pt x="1008640" y="12667"/>
                  </a:lnTo>
                  <a:cubicBezTo>
                    <a:pt x="1024092" y="12667"/>
                    <a:pt x="1030844" y="49917"/>
                    <a:pt x="1030844" y="95868"/>
                  </a:cubicBezTo>
                  <a:lnTo>
                    <a:pt x="1030844" y="761479"/>
                  </a:lnTo>
                  <a:cubicBezTo>
                    <a:pt x="1030844" y="807430"/>
                    <a:pt x="1021551" y="844680"/>
                    <a:pt x="1008640" y="857347"/>
                  </a:cubicBezTo>
                  <a:lnTo>
                    <a:pt x="9496" y="844680"/>
                  </a:lnTo>
                  <a:cubicBezTo>
                    <a:pt x="4210" y="806678"/>
                    <a:pt x="2542" y="807430"/>
                    <a:pt x="2542" y="761479"/>
                  </a:cubicBezTo>
                  <a:cubicBezTo>
                    <a:pt x="1695" y="539609"/>
                    <a:pt x="847" y="317738"/>
                    <a:pt x="0" y="9586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994" tIns="56119" rIns="71994" bIns="56119" numCol="1" spcCol="1270" anchor="ctr" anchorCtr="0">
              <a:sp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solidFill>
                    <a:schemeClr val="tx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VCS(version control system)</a:t>
              </a:r>
              <a:endParaRPr lang="en-US" kern="1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6D92AD7-6777-45B1-801A-C10F2443ECE2}"/>
                </a:ext>
              </a:extLst>
            </p:cNvPr>
            <p:cNvSpPr/>
            <p:nvPr/>
          </p:nvSpPr>
          <p:spPr>
            <a:xfrm>
              <a:off x="935336" y="1912418"/>
              <a:ext cx="166402" cy="166402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64026"/>
                  </a:lnTo>
                  <a:lnTo>
                    <a:pt x="166402" y="1664026"/>
                  </a:lnTo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D389B2-926E-4E5B-B56C-B355DFAA4827}"/>
                </a:ext>
              </a:extLst>
            </p:cNvPr>
            <p:cNvSpPr/>
            <p:nvPr/>
          </p:nvSpPr>
          <p:spPr>
            <a:xfrm>
              <a:off x="1101738" y="3129035"/>
              <a:ext cx="1331220" cy="832013"/>
            </a:xfrm>
            <a:custGeom>
              <a:avLst/>
              <a:gdLst>
                <a:gd name="connsiteX0" fmla="*/ 0 w 1873999"/>
                <a:gd name="connsiteY0" fmla="*/ 83201 h 832013"/>
                <a:gd name="connsiteX1" fmla="*/ 83201 w 1873999"/>
                <a:gd name="connsiteY1" fmla="*/ 0 h 832013"/>
                <a:gd name="connsiteX2" fmla="*/ 1790798 w 1873999"/>
                <a:gd name="connsiteY2" fmla="*/ 0 h 832013"/>
                <a:gd name="connsiteX3" fmla="*/ 1873999 w 1873999"/>
                <a:gd name="connsiteY3" fmla="*/ 83201 h 832013"/>
                <a:gd name="connsiteX4" fmla="*/ 1873999 w 1873999"/>
                <a:gd name="connsiteY4" fmla="*/ 748812 h 832013"/>
                <a:gd name="connsiteX5" fmla="*/ 1790798 w 1873999"/>
                <a:gd name="connsiteY5" fmla="*/ 832013 h 832013"/>
                <a:gd name="connsiteX6" fmla="*/ 83201 w 1873999"/>
                <a:gd name="connsiteY6" fmla="*/ 832013 h 832013"/>
                <a:gd name="connsiteX7" fmla="*/ 0 w 1873999"/>
                <a:gd name="connsiteY7" fmla="*/ 748812 h 832013"/>
                <a:gd name="connsiteX8" fmla="*/ 0 w 1873999"/>
                <a:gd name="connsiteY8" fmla="*/ 83201 h 83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3999" h="832013">
                  <a:moveTo>
                    <a:pt x="0" y="83201"/>
                  </a:moveTo>
                  <a:cubicBezTo>
                    <a:pt x="0" y="37250"/>
                    <a:pt x="37250" y="0"/>
                    <a:pt x="83201" y="0"/>
                  </a:cubicBezTo>
                  <a:lnTo>
                    <a:pt x="1790798" y="0"/>
                  </a:lnTo>
                  <a:cubicBezTo>
                    <a:pt x="1836749" y="0"/>
                    <a:pt x="1873999" y="37250"/>
                    <a:pt x="1873999" y="83201"/>
                  </a:cubicBezTo>
                  <a:lnTo>
                    <a:pt x="1873999" y="748812"/>
                  </a:lnTo>
                  <a:cubicBezTo>
                    <a:pt x="1873999" y="794763"/>
                    <a:pt x="1836749" y="832013"/>
                    <a:pt x="1790798" y="832013"/>
                  </a:cubicBezTo>
                  <a:lnTo>
                    <a:pt x="83201" y="832013"/>
                  </a:lnTo>
                  <a:cubicBezTo>
                    <a:pt x="37250" y="832013"/>
                    <a:pt x="0" y="794763"/>
                    <a:pt x="0" y="748812"/>
                  </a:cubicBezTo>
                  <a:lnTo>
                    <a:pt x="0" y="8320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994" tIns="56119" rIns="71994" bIns="56119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solidFill>
                    <a:schemeClr val="tx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What is GIT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0E57A21-8669-4AA9-AEC2-3FFF3385B807}"/>
                </a:ext>
              </a:extLst>
            </p:cNvPr>
            <p:cNvSpPr/>
            <p:nvPr/>
          </p:nvSpPr>
          <p:spPr>
            <a:xfrm>
              <a:off x="935336" y="1912418"/>
              <a:ext cx="166402" cy="2704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04042"/>
                  </a:lnTo>
                  <a:lnTo>
                    <a:pt x="166402" y="2704042"/>
                  </a:lnTo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1FAA59-670D-4AAF-986F-08BE60F504E2}"/>
                </a:ext>
              </a:extLst>
            </p:cNvPr>
            <p:cNvSpPr/>
            <p:nvPr/>
          </p:nvSpPr>
          <p:spPr>
            <a:xfrm>
              <a:off x="1101741" y="4200454"/>
              <a:ext cx="1617792" cy="832013"/>
            </a:xfrm>
            <a:custGeom>
              <a:avLst/>
              <a:gdLst>
                <a:gd name="connsiteX0" fmla="*/ 0 w 2286252"/>
                <a:gd name="connsiteY0" fmla="*/ 83201 h 832013"/>
                <a:gd name="connsiteX1" fmla="*/ 83201 w 2286252"/>
                <a:gd name="connsiteY1" fmla="*/ 0 h 832013"/>
                <a:gd name="connsiteX2" fmla="*/ 2203051 w 2286252"/>
                <a:gd name="connsiteY2" fmla="*/ 0 h 832013"/>
                <a:gd name="connsiteX3" fmla="*/ 2286252 w 2286252"/>
                <a:gd name="connsiteY3" fmla="*/ 83201 h 832013"/>
                <a:gd name="connsiteX4" fmla="*/ 2286252 w 2286252"/>
                <a:gd name="connsiteY4" fmla="*/ 748812 h 832013"/>
                <a:gd name="connsiteX5" fmla="*/ 2203051 w 2286252"/>
                <a:gd name="connsiteY5" fmla="*/ 832013 h 832013"/>
                <a:gd name="connsiteX6" fmla="*/ 83201 w 2286252"/>
                <a:gd name="connsiteY6" fmla="*/ 832013 h 832013"/>
                <a:gd name="connsiteX7" fmla="*/ 0 w 2286252"/>
                <a:gd name="connsiteY7" fmla="*/ 748812 h 832013"/>
                <a:gd name="connsiteX8" fmla="*/ 0 w 2286252"/>
                <a:gd name="connsiteY8" fmla="*/ 83201 h 83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252" h="832013">
                  <a:moveTo>
                    <a:pt x="0" y="83201"/>
                  </a:moveTo>
                  <a:cubicBezTo>
                    <a:pt x="0" y="37250"/>
                    <a:pt x="37250" y="0"/>
                    <a:pt x="83201" y="0"/>
                  </a:cubicBezTo>
                  <a:lnTo>
                    <a:pt x="2203051" y="0"/>
                  </a:lnTo>
                  <a:cubicBezTo>
                    <a:pt x="2249002" y="0"/>
                    <a:pt x="2286252" y="37250"/>
                    <a:pt x="2286252" y="83201"/>
                  </a:cubicBezTo>
                  <a:lnTo>
                    <a:pt x="2286252" y="748812"/>
                  </a:lnTo>
                  <a:cubicBezTo>
                    <a:pt x="2286252" y="794763"/>
                    <a:pt x="2249002" y="832013"/>
                    <a:pt x="2203051" y="832013"/>
                  </a:cubicBezTo>
                  <a:lnTo>
                    <a:pt x="83201" y="832013"/>
                  </a:lnTo>
                  <a:cubicBezTo>
                    <a:pt x="37250" y="832013"/>
                    <a:pt x="0" y="794763"/>
                    <a:pt x="0" y="748812"/>
                  </a:cubicBezTo>
                  <a:lnTo>
                    <a:pt x="0" y="8320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994" tIns="56119" rIns="71994" bIns="56119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solidFill>
                    <a:schemeClr val="tx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GIT branching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8F278B4-FAA7-4D20-821A-BAEED4B1F807}"/>
                </a:ext>
              </a:extLst>
            </p:cNvPr>
            <p:cNvSpPr/>
            <p:nvPr/>
          </p:nvSpPr>
          <p:spPr>
            <a:xfrm>
              <a:off x="935336" y="1912418"/>
              <a:ext cx="166402" cy="37440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44059"/>
                  </a:lnTo>
                  <a:lnTo>
                    <a:pt x="166402" y="3744059"/>
                  </a:lnTo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3ABF95-23A5-4B49-90FD-28AF4471D25D}"/>
                </a:ext>
              </a:extLst>
            </p:cNvPr>
            <p:cNvSpPr/>
            <p:nvPr/>
          </p:nvSpPr>
          <p:spPr>
            <a:xfrm>
              <a:off x="1101738" y="5242117"/>
              <a:ext cx="2961023" cy="685778"/>
            </a:xfrm>
            <a:custGeom>
              <a:avLst/>
              <a:gdLst>
                <a:gd name="connsiteX0" fmla="*/ 0 w 2910315"/>
                <a:gd name="connsiteY0" fmla="*/ 83201 h 832013"/>
                <a:gd name="connsiteX1" fmla="*/ 83201 w 2910315"/>
                <a:gd name="connsiteY1" fmla="*/ 0 h 832013"/>
                <a:gd name="connsiteX2" fmla="*/ 2827114 w 2910315"/>
                <a:gd name="connsiteY2" fmla="*/ 0 h 832013"/>
                <a:gd name="connsiteX3" fmla="*/ 2910315 w 2910315"/>
                <a:gd name="connsiteY3" fmla="*/ 83201 h 832013"/>
                <a:gd name="connsiteX4" fmla="*/ 2910315 w 2910315"/>
                <a:gd name="connsiteY4" fmla="*/ 748812 h 832013"/>
                <a:gd name="connsiteX5" fmla="*/ 2827114 w 2910315"/>
                <a:gd name="connsiteY5" fmla="*/ 832013 h 832013"/>
                <a:gd name="connsiteX6" fmla="*/ 83201 w 2910315"/>
                <a:gd name="connsiteY6" fmla="*/ 832013 h 832013"/>
                <a:gd name="connsiteX7" fmla="*/ 0 w 2910315"/>
                <a:gd name="connsiteY7" fmla="*/ 748812 h 832013"/>
                <a:gd name="connsiteX8" fmla="*/ 0 w 2910315"/>
                <a:gd name="connsiteY8" fmla="*/ 83201 h 83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0315" h="832013">
                  <a:moveTo>
                    <a:pt x="0" y="83201"/>
                  </a:moveTo>
                  <a:cubicBezTo>
                    <a:pt x="0" y="37250"/>
                    <a:pt x="37250" y="0"/>
                    <a:pt x="83201" y="0"/>
                  </a:cubicBezTo>
                  <a:lnTo>
                    <a:pt x="2827114" y="0"/>
                  </a:lnTo>
                  <a:cubicBezTo>
                    <a:pt x="2873065" y="0"/>
                    <a:pt x="2910315" y="37250"/>
                    <a:pt x="2910315" y="83201"/>
                  </a:cubicBezTo>
                  <a:lnTo>
                    <a:pt x="2910315" y="748812"/>
                  </a:lnTo>
                  <a:cubicBezTo>
                    <a:pt x="2910315" y="794763"/>
                    <a:pt x="2873065" y="832013"/>
                    <a:pt x="2827114" y="832013"/>
                  </a:cubicBezTo>
                  <a:lnTo>
                    <a:pt x="83201" y="832013"/>
                  </a:lnTo>
                  <a:cubicBezTo>
                    <a:pt x="37250" y="832013"/>
                    <a:pt x="0" y="794763"/>
                    <a:pt x="0" y="748812"/>
                  </a:cubicBezTo>
                  <a:lnTo>
                    <a:pt x="0" y="8320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994" tIns="56119" rIns="71994" bIns="56119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solidFill>
                    <a:schemeClr val="tx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GIT most common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08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7F0EEEB-CCF4-40CC-9425-CD5D2725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Control System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015EDDB4-BB9D-4976-BFFE-3EB4531A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376593"/>
            <a:ext cx="6859308" cy="3904264"/>
          </a:xfrm>
        </p:spPr>
        <p:txBody>
          <a:bodyPr>
            <a:normAutofit/>
          </a:bodyPr>
          <a:lstStyle/>
          <a:p>
            <a:r>
              <a:rPr lang="en-US" dirty="0"/>
              <a:t>Easily management collaboration on a project by avoiding frustration of swapping files.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Ability to have unlimited number of developers working on the same code base.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Easily revert your files if something happened.</a:t>
            </a:r>
          </a:p>
        </p:txBody>
      </p:sp>
      <p:pic>
        <p:nvPicPr>
          <p:cNvPr id="40" name="Content Placeholder 4">
            <a:extLst>
              <a:ext uri="{FF2B5EF4-FFF2-40B4-BE49-F238E27FC236}">
                <a16:creationId xmlns:a16="http://schemas.microsoft.com/office/drawing/2014/main" id="{3B313210-DD17-4547-9ACD-FAEF66065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0" r="33951" b="11478"/>
          <a:stretch/>
        </p:blipFill>
        <p:spPr>
          <a:xfrm>
            <a:off x="7498359" y="1955970"/>
            <a:ext cx="4693641" cy="4902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7260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Content Placeholder 4" descr="A red and black sign&#10;&#10;Description automatically generated">
            <a:extLst>
              <a:ext uri="{FF2B5EF4-FFF2-40B4-BE49-F238E27FC236}">
                <a16:creationId xmlns:a16="http://schemas.microsoft.com/office/drawing/2014/main" id="{D3EF037C-5BB1-4C25-9138-7E43E811B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58" b="11137"/>
          <a:stretch/>
        </p:blipFill>
        <p:spPr>
          <a:xfrm>
            <a:off x="2673645" y="1973725"/>
            <a:ext cx="6855503" cy="49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C0A7BF-7F6F-4A5D-8C40-A09275F7FF73}"/>
              </a:ext>
            </a:extLst>
          </p:cNvPr>
          <p:cNvGrpSpPr/>
          <p:nvPr/>
        </p:nvGrpSpPr>
        <p:grpSpPr>
          <a:xfrm>
            <a:off x="6777289" y="5156282"/>
            <a:ext cx="1655517" cy="1608653"/>
            <a:chOff x="1693174" y="868169"/>
            <a:chExt cx="2199495" cy="2199495"/>
          </a:xfrm>
        </p:grpSpPr>
        <p:pic>
          <p:nvPicPr>
            <p:cNvPr id="57" name="Picture 5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DF04A0B-D422-4B48-B6F3-4A54E270E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74" y="868169"/>
              <a:ext cx="2199495" cy="2199495"/>
            </a:xfrm>
            <a:prstGeom prst="rect">
              <a:avLst/>
            </a:prstGeom>
          </p:spPr>
        </p:pic>
        <p:pic>
          <p:nvPicPr>
            <p:cNvPr id="59" name="Picture 5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670DA0E-6FAB-4F91-A59D-5F85C3A99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201" y="1720990"/>
              <a:ext cx="669843" cy="669843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9DB7F1-0772-4BD1-AF41-A91640DA51DA}"/>
                </a:ext>
              </a:extLst>
            </p:cNvPr>
            <p:cNvSpPr/>
            <p:nvPr/>
          </p:nvSpPr>
          <p:spPr>
            <a:xfrm>
              <a:off x="2342122" y="1855856"/>
              <a:ext cx="80596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pic>
          <p:nvPicPr>
            <p:cNvPr id="67" name="Picture 66" descr="A black and white image of a building&#10;&#10;Description automatically generated">
              <a:extLst>
                <a:ext uri="{FF2B5EF4-FFF2-40B4-BE49-F238E27FC236}">
                  <a16:creationId xmlns:a16="http://schemas.microsoft.com/office/drawing/2014/main" id="{75B6B6DD-8973-4960-B5EB-50E242A8A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9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056" y="1612282"/>
              <a:ext cx="1367613" cy="94979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87DB8F8-1A2D-4729-BE02-7E413B2D72A0}"/>
              </a:ext>
            </a:extLst>
          </p:cNvPr>
          <p:cNvGrpSpPr/>
          <p:nvPr/>
        </p:nvGrpSpPr>
        <p:grpSpPr>
          <a:xfrm>
            <a:off x="9563321" y="5155107"/>
            <a:ext cx="1655517" cy="1608653"/>
            <a:chOff x="1693174" y="868169"/>
            <a:chExt cx="2199495" cy="2199495"/>
          </a:xfrm>
        </p:grpSpPr>
        <p:pic>
          <p:nvPicPr>
            <p:cNvPr id="70" name="Picture 6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61815DB-F9E2-425E-8806-954D3C794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74" y="868169"/>
              <a:ext cx="2199495" cy="2199495"/>
            </a:xfrm>
            <a:prstGeom prst="rect">
              <a:avLst/>
            </a:prstGeom>
          </p:spPr>
        </p:pic>
        <p:pic>
          <p:nvPicPr>
            <p:cNvPr id="71" name="Picture 7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67FBD32-B2E8-4DBD-AB18-E23307151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201" y="1720990"/>
              <a:ext cx="669843" cy="669843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7DFE7C4-1426-43A1-A84E-434B51BFAA1A}"/>
                </a:ext>
              </a:extLst>
            </p:cNvPr>
            <p:cNvSpPr/>
            <p:nvPr/>
          </p:nvSpPr>
          <p:spPr>
            <a:xfrm>
              <a:off x="2342122" y="1855856"/>
              <a:ext cx="80596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pic>
          <p:nvPicPr>
            <p:cNvPr id="73" name="Picture 72" descr="A black and white image of a building&#10;&#10;Description automatically generated">
              <a:extLst>
                <a:ext uri="{FF2B5EF4-FFF2-40B4-BE49-F238E27FC236}">
                  <a16:creationId xmlns:a16="http://schemas.microsoft.com/office/drawing/2014/main" id="{F537B1F2-564E-47AB-AEB7-DF8F549B5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9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056" y="1612282"/>
              <a:ext cx="1367613" cy="94979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C5EF6A4-DDB8-4A35-B4BC-45A6ADF09199}"/>
              </a:ext>
            </a:extLst>
          </p:cNvPr>
          <p:cNvGrpSpPr/>
          <p:nvPr/>
        </p:nvGrpSpPr>
        <p:grpSpPr>
          <a:xfrm>
            <a:off x="8044492" y="2923776"/>
            <a:ext cx="1655517" cy="1608653"/>
            <a:chOff x="1693174" y="868169"/>
            <a:chExt cx="2199495" cy="2199495"/>
          </a:xfrm>
        </p:grpSpPr>
        <p:pic>
          <p:nvPicPr>
            <p:cNvPr id="75" name="Picture 7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5355A34-44AD-4BCC-A12F-2F578582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74" y="868169"/>
              <a:ext cx="2199495" cy="2199495"/>
            </a:xfrm>
            <a:prstGeom prst="rect">
              <a:avLst/>
            </a:prstGeom>
          </p:spPr>
        </p:pic>
        <p:pic>
          <p:nvPicPr>
            <p:cNvPr id="76" name="Picture 7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728F883-29E3-4847-B0CB-E3F59497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201" y="1720990"/>
              <a:ext cx="669843" cy="669843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B985F51-C977-4694-B94F-4B395353CC3B}"/>
                </a:ext>
              </a:extLst>
            </p:cNvPr>
            <p:cNvSpPr/>
            <p:nvPr/>
          </p:nvSpPr>
          <p:spPr>
            <a:xfrm>
              <a:off x="2342122" y="1855856"/>
              <a:ext cx="80596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pic>
          <p:nvPicPr>
            <p:cNvPr id="78" name="Picture 77" descr="A black and white image of a building&#10;&#10;Description automatically generated">
              <a:extLst>
                <a:ext uri="{FF2B5EF4-FFF2-40B4-BE49-F238E27FC236}">
                  <a16:creationId xmlns:a16="http://schemas.microsoft.com/office/drawing/2014/main" id="{7B136812-E6E6-4F42-8D9A-8381514F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9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056" y="1612282"/>
              <a:ext cx="1367613" cy="94979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pic>
        <p:nvPicPr>
          <p:cNvPr id="85" name="Picture 8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C102426-2718-4397-8C36-90674A9CF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86" y="5255510"/>
            <a:ext cx="1414882" cy="1414882"/>
          </a:xfrm>
          <a:prstGeom prst="rect">
            <a:avLst/>
          </a:prstGeom>
        </p:spPr>
      </p:pic>
      <p:pic>
        <p:nvPicPr>
          <p:cNvPr id="98" name="Picture 9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D2A0CB3-7D55-4FF7-992E-F5A59B4E3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52" y="5255510"/>
            <a:ext cx="1414882" cy="1414882"/>
          </a:xfrm>
          <a:prstGeom prst="rect">
            <a:avLst/>
          </a:prstGeom>
        </p:spPr>
      </p:pic>
      <p:sp>
        <p:nvSpPr>
          <p:cNvPr id="109" name="Arrow: Left-Right 108">
            <a:extLst>
              <a:ext uri="{FF2B5EF4-FFF2-40B4-BE49-F238E27FC236}">
                <a16:creationId xmlns:a16="http://schemas.microsoft.com/office/drawing/2014/main" id="{506585DA-96C7-4BF4-9FF4-3E13F4631C1C}"/>
              </a:ext>
            </a:extLst>
          </p:cNvPr>
          <p:cNvSpPr/>
          <p:nvPr/>
        </p:nvSpPr>
        <p:spPr>
          <a:xfrm rot="14304807">
            <a:off x="8997838" y="4611304"/>
            <a:ext cx="969984" cy="447214"/>
          </a:xfrm>
          <a:prstGeom prst="leftRightArrow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Left-Right 109">
            <a:extLst>
              <a:ext uri="{FF2B5EF4-FFF2-40B4-BE49-F238E27FC236}">
                <a16:creationId xmlns:a16="http://schemas.microsoft.com/office/drawing/2014/main" id="{A9C199E1-B60B-4220-8E10-ACA55A2D2A40}"/>
              </a:ext>
            </a:extLst>
          </p:cNvPr>
          <p:cNvSpPr/>
          <p:nvPr/>
        </p:nvSpPr>
        <p:spPr>
          <a:xfrm rot="10800000">
            <a:off x="8475510" y="5782841"/>
            <a:ext cx="1029375" cy="434554"/>
          </a:xfrm>
          <a:prstGeom prst="leftRightArrow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FDEAE5E0-1414-4E40-9431-1D64E0A2C0BB}"/>
              </a:ext>
            </a:extLst>
          </p:cNvPr>
          <p:cNvSpPr>
            <a:spLocks/>
          </p:cNvSpPr>
          <p:nvPr/>
        </p:nvSpPr>
        <p:spPr>
          <a:xfrm rot="18047337">
            <a:off x="7852606" y="4613808"/>
            <a:ext cx="969984" cy="447214"/>
          </a:xfrm>
          <a:prstGeom prst="leftRightArrow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A6EA7BF-33B5-4E57-A2E2-E392E1EA724D}"/>
              </a:ext>
            </a:extLst>
          </p:cNvPr>
          <p:cNvGrpSpPr/>
          <p:nvPr/>
        </p:nvGrpSpPr>
        <p:grpSpPr>
          <a:xfrm>
            <a:off x="2525245" y="2907427"/>
            <a:ext cx="1663882" cy="1608653"/>
            <a:chOff x="1693174" y="868169"/>
            <a:chExt cx="2199495" cy="2199495"/>
          </a:xfrm>
        </p:grpSpPr>
        <p:pic>
          <p:nvPicPr>
            <p:cNvPr id="123" name="Picture 12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82EFAAB-EDAB-4923-9C6E-95A87076A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74" y="868169"/>
              <a:ext cx="2199495" cy="2199495"/>
            </a:xfrm>
            <a:prstGeom prst="rect">
              <a:avLst/>
            </a:prstGeom>
          </p:spPr>
        </p:pic>
        <p:pic>
          <p:nvPicPr>
            <p:cNvPr id="124" name="Picture 1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EE71D64-2743-47BE-8F4B-C47F6C28D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201" y="1720990"/>
              <a:ext cx="669843" cy="669843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58553B0-9B5F-4917-B1F6-6672CB864242}"/>
                </a:ext>
              </a:extLst>
            </p:cNvPr>
            <p:cNvSpPr/>
            <p:nvPr/>
          </p:nvSpPr>
          <p:spPr>
            <a:xfrm>
              <a:off x="2342122" y="1855856"/>
              <a:ext cx="80596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pic>
          <p:nvPicPr>
            <p:cNvPr id="126" name="Picture 125" descr="A black and white image of a building&#10;&#10;Description automatically generated">
              <a:extLst>
                <a:ext uri="{FF2B5EF4-FFF2-40B4-BE49-F238E27FC236}">
                  <a16:creationId xmlns:a16="http://schemas.microsoft.com/office/drawing/2014/main" id="{D8EAC38F-C4D3-4014-884A-22E3939CA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9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056" y="1612282"/>
              <a:ext cx="1367613" cy="94979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DD88268-D090-4FB6-AB11-B45BD47E303B}"/>
              </a:ext>
            </a:extLst>
          </p:cNvPr>
          <p:cNvSpPr/>
          <p:nvPr/>
        </p:nvSpPr>
        <p:spPr>
          <a:xfrm>
            <a:off x="5396" y="8050"/>
            <a:ext cx="12191999" cy="1955971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i="1" dirty="0">
              <a:noFill/>
              <a:latin typeface="Sitka Banner (Headings)"/>
              <a:cs typeface="Aldhabi" panose="01000000000000000000" pitchFamily="2" charset="-78"/>
            </a:endParaRPr>
          </a:p>
        </p:txBody>
      </p:sp>
      <p:sp>
        <p:nvSpPr>
          <p:cNvPr id="137" name="Title 18">
            <a:extLst>
              <a:ext uri="{FF2B5EF4-FFF2-40B4-BE49-F238E27FC236}">
                <a16:creationId xmlns:a16="http://schemas.microsoft.com/office/drawing/2014/main" id="{A5A44FD1-0DB7-4C62-B9EE-2A224D51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VCS types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BA96378-5A19-4B19-A65A-0D593B4DE36A}"/>
              </a:ext>
            </a:extLst>
          </p:cNvPr>
          <p:cNvSpPr txBox="1"/>
          <p:nvPr/>
        </p:nvSpPr>
        <p:spPr>
          <a:xfrm>
            <a:off x="2377885" y="2787387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Repository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A1ABF0B-95DC-4BB0-8E9B-7415AE6014FB}"/>
              </a:ext>
            </a:extLst>
          </p:cNvPr>
          <p:cNvSpPr txBox="1"/>
          <p:nvPr/>
        </p:nvSpPr>
        <p:spPr>
          <a:xfrm>
            <a:off x="7838184" y="2793484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Repository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F041C75-BAA9-49B4-A18D-05DC5EA43258}"/>
              </a:ext>
            </a:extLst>
          </p:cNvPr>
          <p:cNvSpPr txBox="1"/>
          <p:nvPr/>
        </p:nvSpPr>
        <p:spPr>
          <a:xfrm>
            <a:off x="6731426" y="6479993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Repository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D7AA4A0-6C58-44E2-8AC6-87063DAB4B54}"/>
              </a:ext>
            </a:extLst>
          </p:cNvPr>
          <p:cNvSpPr txBox="1"/>
          <p:nvPr/>
        </p:nvSpPr>
        <p:spPr>
          <a:xfrm>
            <a:off x="9522732" y="6488919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Repository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49784-7449-4E63-93EE-8448D807EEDD}"/>
              </a:ext>
            </a:extLst>
          </p:cNvPr>
          <p:cNvSpPr txBox="1"/>
          <p:nvPr/>
        </p:nvSpPr>
        <p:spPr>
          <a:xfrm>
            <a:off x="1600469" y="6466247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FEB09D-D8C2-4E3A-A6C1-45F386D38765}"/>
              </a:ext>
            </a:extLst>
          </p:cNvPr>
          <p:cNvSpPr txBox="1"/>
          <p:nvPr/>
        </p:nvSpPr>
        <p:spPr>
          <a:xfrm>
            <a:off x="3497806" y="6490770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57F0908-F7B0-4554-BFCA-7D83F94FC2AC}"/>
              </a:ext>
            </a:extLst>
          </p:cNvPr>
          <p:cNvSpPr txBox="1"/>
          <p:nvPr/>
        </p:nvSpPr>
        <p:spPr>
          <a:xfrm>
            <a:off x="1965313" y="2124852"/>
            <a:ext cx="278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itka Banner (Headings)"/>
              </a:rPr>
              <a:t>Centralized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6316308-7936-4F31-9D9C-D99481E13D94}"/>
              </a:ext>
            </a:extLst>
          </p:cNvPr>
          <p:cNvSpPr txBox="1"/>
          <p:nvPr/>
        </p:nvSpPr>
        <p:spPr>
          <a:xfrm>
            <a:off x="7386073" y="2124852"/>
            <a:ext cx="278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itka Banner (Headings)"/>
              </a:rPr>
              <a:t>Distributed</a:t>
            </a:r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92BFBED3-BF72-45CA-B012-7E8810234FC8}"/>
              </a:ext>
            </a:extLst>
          </p:cNvPr>
          <p:cNvSpPr>
            <a:spLocks/>
          </p:cNvSpPr>
          <p:nvPr/>
        </p:nvSpPr>
        <p:spPr>
          <a:xfrm rot="18047337">
            <a:off x="2321807" y="4633877"/>
            <a:ext cx="969984" cy="447214"/>
          </a:xfrm>
          <a:prstGeom prst="leftRightArrow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694BF4B4-8B44-4861-AE3B-49D5FE2EA165}"/>
              </a:ext>
            </a:extLst>
          </p:cNvPr>
          <p:cNvSpPr/>
          <p:nvPr/>
        </p:nvSpPr>
        <p:spPr>
          <a:xfrm rot="14304807">
            <a:off x="3415239" y="4630542"/>
            <a:ext cx="969984" cy="447214"/>
          </a:xfrm>
          <a:prstGeom prst="leftRightArrow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itle 18">
            <a:extLst>
              <a:ext uri="{FF2B5EF4-FFF2-40B4-BE49-F238E27FC236}">
                <a16:creationId xmlns:a16="http://schemas.microsoft.com/office/drawing/2014/main" id="{6C5B45F9-110A-400F-AAC3-1A890CF6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GIT ?</a:t>
            </a:r>
          </a:p>
        </p:txBody>
      </p:sp>
      <p:sp>
        <p:nvSpPr>
          <p:cNvPr id="63" name="Content Placeholder 30">
            <a:extLst>
              <a:ext uri="{FF2B5EF4-FFF2-40B4-BE49-F238E27FC236}">
                <a16:creationId xmlns:a16="http://schemas.microsoft.com/office/drawing/2014/main" id="{2E718ED2-E92F-465F-ADEB-00AF7D02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4644"/>
            <a:ext cx="6039340" cy="336892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GIT is free and open-source distributed system with the emphasis on speed and data integrity.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centralized connectivity is needed.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Powerful and cheap branching with easy to merge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Loosing work in your project is very hard.</a:t>
            </a:r>
          </a:p>
        </p:txBody>
      </p:sp>
      <p:pic>
        <p:nvPicPr>
          <p:cNvPr id="65" name="Content Placeholder 4">
            <a:extLst>
              <a:ext uri="{FF2B5EF4-FFF2-40B4-BE49-F238E27FC236}">
                <a16:creationId xmlns:a16="http://schemas.microsoft.com/office/drawing/2014/main" id="{71C766E6-79A4-4646-916F-1D39B7FE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55253" y="2413169"/>
            <a:ext cx="3370396" cy="3370396"/>
          </a:xfrm>
          <a:prstGeom prst="rect">
            <a:avLst/>
          </a:prstGeom>
          <a:noFill/>
        </p:spPr>
      </p:pic>
      <p:sp>
        <p:nvSpPr>
          <p:cNvPr id="10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5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6E94-A1C2-46C7-BC59-817E388D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branching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7236607-572E-41F1-A732-EE361721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Lightweight movable pointers for different commits.</a:t>
            </a:r>
            <a:endParaRPr lang="ar-EG" sz="1700" dirty="0"/>
          </a:p>
          <a:p>
            <a:pPr marL="0" indent="0">
              <a:lnSpc>
                <a:spcPct val="100000"/>
              </a:lnSpc>
              <a:buNone/>
            </a:pPr>
            <a:endParaRPr lang="ar-EG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By default, the branch name is called "master".</a:t>
            </a:r>
            <a:endParaRPr lang="ar-EG" sz="1700" dirty="0"/>
          </a:p>
          <a:p>
            <a:pPr marL="0" indent="0">
              <a:lnSpc>
                <a:spcPct val="100000"/>
              </a:lnSpc>
              <a:buNone/>
            </a:pPr>
            <a:endParaRPr lang="ar-EG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You can create as many branches as you need, merge them or delete (branches are CHEAP on GIT).</a:t>
            </a:r>
            <a:endParaRPr lang="ar-EG" sz="1700" dirty="0"/>
          </a:p>
          <a:p>
            <a:pPr marL="0" indent="0">
              <a:lnSpc>
                <a:spcPct val="100000"/>
              </a:lnSpc>
              <a:buNone/>
            </a:pPr>
            <a:endParaRPr lang="ar-EG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Merging of branches is easy.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EABBD41-0CB1-4991-BFAF-52BAE1D41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55253" y="2413169"/>
            <a:ext cx="3370396" cy="3370396"/>
          </a:xfrm>
          <a:prstGeom prst="rect">
            <a:avLst/>
          </a:prstGeom>
          <a:noFill/>
        </p:spPr>
      </p:pic>
      <p:sp>
        <p:nvSpPr>
          <p:cNvPr id="4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1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CE23F8-1079-4AC1-9572-064C655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most common commands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4FC02659-D49E-4A7F-BE84-079A1052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55253" y="2413169"/>
            <a:ext cx="3370396" cy="3370396"/>
          </a:xfrm>
          <a:prstGeom prst="rect">
            <a:avLst/>
          </a:prstGeom>
          <a:noFill/>
        </p:spPr>
      </p:pic>
      <p:sp>
        <p:nvSpPr>
          <p:cNvPr id="4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04860D88-5028-4C11-9EF1-5AC483490840}"/>
              </a:ext>
            </a:extLst>
          </p:cNvPr>
          <p:cNvSpPr txBox="1">
            <a:spLocks/>
          </p:cNvSpPr>
          <p:nvPr/>
        </p:nvSpPr>
        <p:spPr>
          <a:xfrm>
            <a:off x="758952" y="2301900"/>
            <a:ext cx="11110493" cy="4135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INIT                 $git init                                       Creates a local repository.</a:t>
            </a:r>
          </a:p>
          <a:p>
            <a:r>
              <a:rPr lang="en-US" sz="1600" dirty="0"/>
              <a:t>CLONE           $git clone path_repo              Checkout a repository and create a local copy of it.</a:t>
            </a:r>
          </a:p>
          <a:p>
            <a:r>
              <a:rPr lang="en-US" sz="1600" dirty="0"/>
              <a:t>STATUS          $git status                                  To see the state of your files.(modified, added, …etc.).</a:t>
            </a:r>
          </a:p>
          <a:p>
            <a:r>
              <a:rPr lang="en-US" sz="1600" dirty="0"/>
              <a:t>ADD               $git add “file_name”                Add files to your staging area.</a:t>
            </a:r>
          </a:p>
          <a:p>
            <a:r>
              <a:rPr lang="en-US" sz="1600" dirty="0"/>
              <a:t>CHECKOUT  $git checkout                            Checkout tracked file to untracked file and switching between branches.</a:t>
            </a:r>
          </a:p>
          <a:p>
            <a:r>
              <a:rPr lang="en-US" sz="1600" dirty="0"/>
              <a:t>COMMIT       $git commit –m “message”     Commit a stage file.</a:t>
            </a:r>
          </a:p>
          <a:p>
            <a:r>
              <a:rPr lang="en-US" sz="1600" dirty="0"/>
              <a:t>LOG               $git log                                        To get the history of your commits or commits made by someone else.</a:t>
            </a:r>
          </a:p>
          <a:p>
            <a:r>
              <a:rPr lang="en-US" sz="1600" dirty="0"/>
              <a:t>REMOTE       $git remote ‘origin’                    Show the remote repository name that by default is origin.</a:t>
            </a:r>
          </a:p>
          <a:p>
            <a:r>
              <a:rPr lang="en-US" sz="1600" dirty="0"/>
              <a:t>FETCH           $git fetch ”remote_name”        Updates remote repository without merging with your local repo.</a:t>
            </a:r>
          </a:p>
          <a:p>
            <a:r>
              <a:rPr lang="en-US" sz="1600" dirty="0"/>
              <a:t>PUSH             $git push                                      pushes your commits, branches, etc. to your repository.</a:t>
            </a:r>
          </a:p>
          <a:p>
            <a:r>
              <a:rPr lang="en-US" sz="1600" dirty="0"/>
              <a:t>PULL              $git pull “remote_name”           Updates remote repository and merge changes with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22308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A7DF66A-4B94-4994-924B-84EF4013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B23F0-549A-4DA2-B4BB-DB00B2D4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8401" y="1793908"/>
            <a:ext cx="3491811" cy="3491811"/>
          </a:xfrm>
          <a:prstGeom prst="rect">
            <a:avLst/>
          </a:prstGeom>
          <a:noFill/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Custom 2">
      <a:dk1>
        <a:sysClr val="windowText" lastClr="000000"/>
      </a:dk1>
      <a:lt1>
        <a:sysClr val="window" lastClr="FFFFFF"/>
      </a:lt1>
      <a:dk2>
        <a:srgbClr val="E56947"/>
      </a:dk2>
      <a:lt2>
        <a:srgbClr val="FF744E"/>
      </a:lt2>
      <a:accent1>
        <a:srgbClr val="ED8D84"/>
      </a:accent1>
      <a:accent2>
        <a:srgbClr val="FE8943"/>
      </a:accent2>
      <a:accent3>
        <a:srgbClr val="E9B758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2340</TotalTime>
  <Words>369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Aldhabi</vt:lpstr>
      <vt:lpstr>Arial</vt:lpstr>
      <vt:lpstr>Avenir Next LT Pro</vt:lpstr>
      <vt:lpstr>Sitka Banner</vt:lpstr>
      <vt:lpstr>Sitka Banner (Headings)</vt:lpstr>
      <vt:lpstr>HeadlinesVTI</vt:lpstr>
      <vt:lpstr>PowerPoint Presentation</vt:lpstr>
      <vt:lpstr>GIT Version Control</vt:lpstr>
      <vt:lpstr>PowerPoint Presentation</vt:lpstr>
      <vt:lpstr>Version Control System</vt:lpstr>
      <vt:lpstr>VCS types</vt:lpstr>
      <vt:lpstr>What is GIT ?</vt:lpstr>
      <vt:lpstr>GIT branching</vt:lpstr>
      <vt:lpstr>GIT most common commands</vt:lpstr>
      <vt:lpstr>Thank you 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AboElhassan AbdElrasoul</dc:creator>
  <cp:lastModifiedBy>Mohammed AboElhassan AbdElrasoul</cp:lastModifiedBy>
  <cp:revision>2</cp:revision>
  <dcterms:created xsi:type="dcterms:W3CDTF">2024-01-17T13:01:26Z</dcterms:created>
  <dcterms:modified xsi:type="dcterms:W3CDTF">2024-01-19T14:23:55Z</dcterms:modified>
</cp:coreProperties>
</file>