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8C5A-9000-0BF3-38BC-877DE4DF4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0BD9B-861C-EE47-1E0E-A71BB6B7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0868-507D-1637-9A69-80A4BA7C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9BE2-4DFF-2A06-5267-FFBED0AA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6207-79E1-2BC6-388A-48093883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649F-EFD0-CF7B-33AB-10C0A7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78DD1-D69E-3FB1-E542-CC4694F14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E8DC-D2C1-31AC-5942-B9BA8B15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DA55-6867-F0ED-83FB-CFB2DCFE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D8A5-B756-61F1-EA13-37D62264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52C07-1334-975C-DD48-D2A0277C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5B2D6-F05F-66CE-C12C-5A14921A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DA54-4380-62A4-84E1-7614043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31A4-5D8E-06FD-6476-0909814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6392-3AC0-8E79-F231-EECFDBEE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447-DD38-B9C1-73DE-3D08319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BD06-DCAB-1C5F-33E2-C872E44A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E300-C234-E760-55AC-1FCC170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3809-1761-8DD2-0699-BAEF21FE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F146-9C6D-C3AB-6804-8A385C6B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40B3-09AD-4185-97EE-82A8EC84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F15E-5B7F-94F9-1291-6CB76BC3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3ABC-F7A5-98D5-6ED2-35DD86B3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06AB-8D8A-856D-880E-5E360493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5709-CCD3-755C-B1AA-3A6585D3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ADCB-EB96-F7D8-EB32-E4443651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404E-EF70-35B6-E749-AAA657D58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A459-30D3-BB72-C7B4-FC8C2908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EBBB-A323-1FDC-1235-A4C83055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3D03-E183-7662-621E-E2E1AF02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CE4F8-D615-F829-2FDA-1A365211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CB64-D94F-34C0-70D5-72E464E9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323A-CD46-2121-9547-BA5A1592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91AE-3879-BDB4-E09E-06256F09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D961B-0826-FC68-3712-A166171CF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BC5F0-6C8A-F7DF-DAA6-054C278A0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D5C9B-1237-CF2B-F3AA-D44AC46F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52A00-65CB-6D43-86CD-2F51361A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06299-1A99-6386-4063-A5479FA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DE48-0C75-B7FB-A2AB-C639282A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39B48-6988-C1C3-FE80-4D838C2E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59300-182A-30B3-F401-A1495F24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C0985-F68D-F4CE-76F5-AF6B567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70966-1EE5-D133-8F1E-5D01DB53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D0335-37F4-2457-1DB8-7683509F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7C67-C75E-9199-849D-F7563CBB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51F-9A12-2BF3-582F-EB7DB4C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E4AB-0945-4F19-04DA-5E76EDE6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96336-012B-F1F4-74C1-FC7116561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BCBFD-84E2-5FD7-A051-CFF2EEE4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C1D0-5B34-A4C1-67A0-44A690E4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4A53-BB08-42A9-DB83-580CD91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0F2B-8DAF-2A47-CE0A-D3821B2C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FB539-868E-A626-C4FA-F2D0A440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A63EB-77EF-5193-695A-DF43BF82B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64C2-9BF0-A2D9-353F-A121F29C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87BD-C49F-3F44-4806-A82EF217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8F93-DB6D-5173-8255-F80508C0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8D5A9-5858-FF4C-7ABE-6C28A5EF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90D5-58C7-07C6-0EF6-6403506F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9E02-EE18-B299-DC60-8493E0D49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DD5D-1D36-4E5A-B2E1-5FD3DA8864B7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BED5-D378-424A-C2DD-44B4F73DA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7AFB-1D9E-868E-1BB5-75A0E89B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B7C3-A961-4F0C-A60B-F5A6429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8A89B2-7B23-EE92-2936-B50B13A61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Kenkel, Brian (kenkelbt)</dc:creator>
  <cp:lastModifiedBy>Kenkel, Brian (kenkelbt)</cp:lastModifiedBy>
  <cp:revision>1</cp:revision>
  <dcterms:created xsi:type="dcterms:W3CDTF">2022-09-12T00:39:52Z</dcterms:created>
  <dcterms:modified xsi:type="dcterms:W3CDTF">2022-09-12T01:02:09Z</dcterms:modified>
</cp:coreProperties>
</file>