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4" autoAdjust="0"/>
    <p:restoredTop sz="94660"/>
  </p:normalViewPr>
  <p:slideViewPr>
    <p:cSldViewPr>
      <p:cViewPr varScale="1">
        <p:scale>
          <a:sx n="68" d="100"/>
          <a:sy n="68" d="100"/>
        </p:scale>
        <p:origin x="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redo custSel modSld modMainMaster modNotesMaster modHandout">
      <pc:chgData name="Fake Test User" userId="SID-0" providerId="Test" clId="FakeClientId" dt="2019-03-25T05:40:57.068" v="179" actId="14100"/>
      <pc:docMkLst>
        <pc:docMk/>
      </pc:docMkLst>
      <pc:sldChg chg="modSp modNotes">
        <pc:chgData name="Fake Test User" userId="SID-0" providerId="Test" clId="FakeClientId" dt="2019-03-25T03:47:07.382" v="114" actId="790"/>
        <pc:sldMkLst>
          <pc:docMk/>
          <pc:sldMk cId="0" sldId="256"/>
        </pc:sldMkLst>
        <pc:spChg chg="mod">
          <ac:chgData name="Fake Test User" userId="SID-0" providerId="Test" clId="FakeClientId" dt="2019-03-25T03:47:07.382" v="114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ke Test User" userId="SID-0" providerId="Test" clId="FakeClientId" dt="2019-03-25T03:47:07.382" v="114" actId="790"/>
          <ac:spMkLst>
            <pc:docMk/>
            <pc:sldMk cId="0" sldId="256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9-03-25T05:40:57.068" v="179" actId="14100"/>
        <pc:sldMkLst>
          <pc:docMk/>
          <pc:sldMk cId="0" sldId="257"/>
        </pc:sldMkLst>
        <pc:spChg chg="mod">
          <ac:chgData name="Fake Test User" userId="SID-0" providerId="Test" clId="FakeClientId" dt="2019-03-25T05:40:57.068" v="179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6" creationId="{855D0777-B08C-4808-A096-0F7AA6935459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7" creationId="{B8FCD5F1-B09D-4B0A-BB07-423B979A624C}"/>
          </ac:spMkLst>
        </pc:spChg>
        <pc:spChg chg="mod">
          <ac:chgData name="Fake Test User" userId="SID-0" providerId="Test" clId="FakeClientId" dt="2019-03-25T03:47:21.787" v="122" actId="14100"/>
          <ac:spMkLst>
            <pc:docMk/>
            <pc:sldMk cId="0" sldId="257"/>
            <ac:spMk id="18" creationId="{E7529413-DDD1-4DC1-B8ED-E3450F631ED9}"/>
          </ac:spMkLst>
        </pc:spChg>
        <pc:spChg chg="mod">
          <ac:chgData name="Fake Test User" userId="SID-0" providerId="Test" clId="FakeClientId" dt="2019-03-25T03:47:16.709" v="119" actId="14100"/>
          <ac:spMkLst>
            <pc:docMk/>
            <pc:sldMk cId="0" sldId="257"/>
            <ac:spMk id="19" creationId="{5B0AFAEF-42AD-47C8-9B67-16166ACDF8E5}"/>
          </ac:spMkLst>
        </pc:spChg>
        <pc:spChg chg="mod">
          <ac:chgData name="Fake Test User" userId="SID-0" providerId="Test" clId="FakeClientId" dt="2019-03-25T03:47:48.832" v="134" actId="14100"/>
          <ac:spMkLst>
            <pc:docMk/>
            <pc:sldMk cId="0" sldId="257"/>
            <ac:spMk id="21" creationId="{E8BE8ECF-AA6E-4DD3-ADD0-612F0B1E235D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3" creationId="{1DA29D9A-DD96-43EF-B182-868A71CA63FC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5" creationId="{6F6F0E5B-C28D-49F0-ABA5-2E5EFDC4F4F7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7" creationId="{5BC79C1B-DDB2-464B-ABAC-AB735A52A176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29" creationId="{6A76CCF2-B0FA-4F8F-8B47-90D77F8752F3}"/>
          </ac:spMkLst>
        </pc:spChg>
        <pc:spChg chg="mod">
          <ac:chgData name="Fake Test User" userId="SID-0" providerId="Test" clId="FakeClientId" dt="2019-03-22T08:22:04.360" v="41" actId="790"/>
          <ac:spMkLst>
            <pc:docMk/>
            <pc:sldMk cId="0" sldId="257"/>
            <ac:spMk id="31" creationId="{581D9412-6870-452F-A54C-AFA568D05E5F}"/>
          </ac:spMkLst>
        </pc:spChg>
        <pc:grpChg chg="mod">
          <ac:chgData name="Fake Test User" userId="SID-0" providerId="Test" clId="FakeClientId" dt="2019-03-25T03:47:41.020" v="130" actId="14100"/>
          <ac:grpSpMkLst>
            <pc:docMk/>
            <pc:sldMk cId="0" sldId="257"/>
            <ac:grpSpMk id="15" creationId="{E62F7363-23DF-4B13-B949-1B67E5B9A4DB}"/>
          </ac:grpSpMkLst>
        </pc:grpChg>
        <pc:grpChg chg="mod">
          <ac:chgData name="Fake Test User" userId="SID-0" providerId="Test" clId="FakeClientId" dt="2019-03-25T03:47:52.426" v="138" actId="14100"/>
          <ac:grpSpMkLst>
            <pc:docMk/>
            <pc:sldMk cId="0" sldId="257"/>
            <ac:grpSpMk id="16" creationId="{CBE9B9A0-2E55-404A-BA78-59DB18604AD2}"/>
          </ac:grpSpMkLst>
        </pc:grpChg>
        <pc:grpChg chg="mod">
          <ac:chgData name="Fake Test User" userId="SID-0" providerId="Test" clId="FakeClientId" dt="2019-03-25T03:47:55.973" v="139" actId="14100"/>
          <ac:grpSpMkLst>
            <pc:docMk/>
            <pc:sldMk cId="0" sldId="257"/>
            <ac:grpSpMk id="17" creationId="{1D227B02-3746-4E15-9429-D3DBB15D0457}"/>
          </ac:grpSpMkLst>
        </pc:grpChg>
      </pc:sldChg>
      <pc:sldChg chg="modSp modNotes">
        <pc:chgData name="Fake Test User" userId="SID-0" providerId="Test" clId="FakeClientId" dt="2019-03-25T05:40:00.508" v="147" actId="14100"/>
        <pc:sldMkLst>
          <pc:docMk/>
          <pc:sldMk cId="0" sldId="258"/>
        </pc:sldMkLst>
        <pc:spChg chg="mod">
          <ac:chgData name="Fake Test User" userId="SID-0" providerId="Test" clId="FakeClientId" dt="2019-03-25T05:40:00.508" v="147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4" creationId="{1959AD99-6BDF-4994-BB96-51E4881985D2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5" creationId="{63114880-DADC-4F85-86A5-B5EC46980DB7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2" creationId="{726B5A03-7F87-4174-B569-E5E11B47BD78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3" creationId="{C96BEBCF-6B37-4CB0-B101-BE4FC27A8A83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4" creationId="{EEE08402-AE66-4BD0-91FE-EE2B207C31A1}"/>
          </ac:spMkLst>
        </pc:spChg>
        <pc:spChg chg="mod">
          <ac:chgData name="Fake Test User" userId="SID-0" providerId="Test" clId="FakeClientId" dt="2019-03-22T08:26:50.522" v="71" actId="790"/>
          <ac:spMkLst>
            <pc:docMk/>
            <pc:sldMk cId="0" sldId="258"/>
            <ac:spMk id="15" creationId="{3D120688-CE29-447A-A09D-FA1909809B67}"/>
          </ac:spMkLst>
        </pc:spChg>
        <pc:grpChg chg="mod">
          <ac:chgData name="Fake Test User" userId="SID-0" providerId="Test" clId="FakeClientId" dt="2019-03-22T08:23:03.762" v="65" actId="1036"/>
          <ac:grpSpMkLst>
            <pc:docMk/>
            <pc:sldMk cId="0" sldId="258"/>
            <ac:grpSpMk id="16" creationId="{92B4D1F2-57B4-4296-B895-05D9C201FBF9}"/>
          </ac:grpSpMkLst>
        </pc:grpChg>
        <pc:grpChg chg="mod">
          <ac:chgData name="Fake Test User" userId="SID-0" providerId="Test" clId="FakeClientId" dt="2019-03-22T08:23:03.762" v="65" actId="1036"/>
          <ac:grpSpMkLst>
            <pc:docMk/>
            <pc:sldMk cId="0" sldId="258"/>
            <ac:grpSpMk id="19" creationId="{24C46028-366E-4F67-A5A9-B08CF5110F58}"/>
          </ac:grpSpMkLst>
        </pc:grpChg>
        <pc:picChg chg="mod">
          <ac:chgData name="Fake Test User" userId="SID-0" providerId="Test" clId="FakeClientId" dt="2019-03-22T08:30:14.307" v="109"/>
          <ac:picMkLst>
            <pc:docMk/>
            <pc:sldMk cId="0" sldId="258"/>
            <ac:picMk id="17" creationId="{B6AD3AED-D5E2-4C29-8755-E4B2ADF9EAC7}"/>
          </ac:picMkLst>
        </pc:picChg>
        <pc:picChg chg="mod">
          <ac:chgData name="Fake Test User" userId="SID-0" providerId="Test" clId="FakeClientId" dt="2019-03-22T08:30:26.010" v="112"/>
          <ac:picMkLst>
            <pc:docMk/>
            <pc:sldMk cId="0" sldId="258"/>
            <ac:picMk id="20" creationId="{0B87D64D-964F-46D7-B928-3AA29C95BDCB}"/>
          </ac:picMkLst>
        </pc:picChg>
      </pc:sldChg>
      <pc:sldChg chg="modSp modNotes">
        <pc:chgData name="Fake Test User" userId="SID-0" providerId="Test" clId="FakeClientId" dt="2019-03-25T05:40:11.679" v="157" actId="14100"/>
        <pc:sldMkLst>
          <pc:docMk/>
          <pc:sldMk cId="0" sldId="259"/>
        </pc:sldMkLst>
        <pc:spChg chg="mod">
          <ac:chgData name="Fake Test User" userId="SID-0" providerId="Test" clId="FakeClientId" dt="2019-03-25T05:40:11.679" v="157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 modNotes">
        <pc:chgData name="Fake Test User" userId="SID-0" providerId="Test" clId="FakeClientId" dt="2019-03-22T08:23:18.371" v="67" actId="27918"/>
        <pc:sldMkLst>
          <pc:docMk/>
          <pc:sldMk cId="1901538337" sldId="260"/>
        </pc:sldMkLst>
        <pc:spChg chg="mod">
          <ac:chgData name="Fake Test User" userId="SID-0" providerId="Test" clId="FakeClientId" dt="2019-03-22T08:18:11.210" v="1" actId="27636"/>
          <ac:spMkLst>
            <pc:docMk/>
            <pc:sldMk cId="1901538337" sldId="260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9-03-22T08:20:27.282" v="20" actId="790"/>
        <pc:sldMkLst>
          <pc:docMk/>
          <pc:sldMk cId="0" sldId="261"/>
        </pc:sldMkLst>
      </pc:sldChg>
      <pc:sldChg chg="modSp modNotes">
        <pc:chgData name="Fake Test User" userId="SID-0" providerId="Test" clId="FakeClientId" dt="2019-03-22T08:27:45.063" v="72" actId="790"/>
        <pc:sldMkLst>
          <pc:docMk/>
          <pc:sldMk cId="0" sldId="262"/>
        </pc:sldMkLst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3" creationId="{00000000-0000-0000-0000-000000000000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4" creationId="{2B71AD4F-48C0-4EF8-AFA6-7E2673DF9DFA}"/>
          </ac:spMkLst>
        </pc:spChg>
        <pc:spChg chg="mod">
          <ac:chgData name="Fake Test User" userId="SID-0" providerId="Test" clId="FakeClientId" dt="2019-03-22T08:27:45.063" v="72" actId="790"/>
          <ac:spMkLst>
            <pc:docMk/>
            <pc:sldMk cId="0" sldId="262"/>
            <ac:spMk id="5" creationId="{D7506178-583F-4423-9987-AE775F9EA36C}"/>
          </ac:spMkLst>
        </pc:spChg>
      </pc:sldChg>
      <pc:sldChg chg="modSp modNotes">
        <pc:chgData name="Fake Test User" userId="SID-0" providerId="Test" clId="FakeClientId" dt="2019-03-22T08:23:55.009" v="68" actId="255"/>
        <pc:sldMkLst>
          <pc:docMk/>
          <pc:sldMk cId="0" sldId="263"/>
        </pc:sldMkLst>
        <pc:graphicFrameChg chg="mod">
          <ac:chgData name="Fake Test User" userId="SID-0" providerId="Test" clId="FakeClientId" dt="2019-03-22T08:23:55.009" v="68" actId="255"/>
          <ac:graphicFrameMkLst>
            <pc:docMk/>
            <pc:sldMk cId="0" sldId="263"/>
            <ac:graphicFrameMk id="4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3-22T08:28:04.272" v="73" actId="790"/>
        <pc:sldMkLst>
          <pc:docMk/>
          <pc:sldMk cId="0" sldId="264"/>
        </pc:sldMkLst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2" creationId="{00000000-0000-0000-0000-000000000000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4" creationId="{5BC5789F-7017-44D1-94D9-F925BFFC815A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5" creationId="{161CB7FE-4BC2-4768-8C6C-F2EDE3AAC421}"/>
          </ac:spMkLst>
        </pc:spChg>
        <pc:spChg chg="mod">
          <ac:chgData name="Fake Test User" userId="SID-0" providerId="Test" clId="FakeClientId" dt="2019-03-22T08:28:04.272" v="73" actId="790"/>
          <ac:spMkLst>
            <pc:docMk/>
            <pc:sldMk cId="0" sldId="264"/>
            <ac:spMk id="8" creationId="{F9973C09-F636-4499-99F3-ECA4BD64B332}"/>
          </ac:spMkLst>
        </pc:spChg>
      </pc:sldChg>
      <pc:sldChg chg="modSp modNotes">
        <pc:chgData name="Fake Test User" userId="SID-0" providerId="Test" clId="FakeClientId" dt="2019-03-25T05:40:32.304" v="172" actId="14100"/>
        <pc:sldMkLst>
          <pc:docMk/>
          <pc:sldMk cId="0" sldId="265"/>
        </pc:sldMkLst>
        <pc:spChg chg="mod">
          <ac:chgData name="Fake Test User" userId="SID-0" providerId="Test" clId="FakeClientId" dt="2019-03-25T05:40:32.304" v="172" actId="14100"/>
          <ac:spMkLst>
            <pc:docMk/>
            <pc:sldMk cId="0" sldId="265"/>
            <ac:spMk id="2" creationId="{00000000-0000-0000-0000-000000000000}"/>
          </ac:spMkLst>
        </pc:spChg>
        <pc:graphicFrameChg chg="mod">
          <ac:chgData name="Fake Test User" userId="SID-0" providerId="Test" clId="FakeClientId" dt="2019-03-22T08:28:37.770" v="90"/>
          <ac:graphicFrameMkLst>
            <pc:docMk/>
            <pc:sldMk cId="0" sldId="265"/>
            <ac:graphicFrameMk id="10" creationId="{D1AC5E11-1154-464F-B56E-523DE54E5000}"/>
          </ac:graphicFrameMkLst>
        </pc:graphicFrameChg>
      </pc:sldChg>
      <pc:sldMasterChg chg="modSp modSldLayout">
        <pc:chgData name="Fake Test User" userId="SID-0" providerId="Test" clId="FakeClientId" dt="2019-03-25T03:49:53.888" v="140" actId="207"/>
        <pc:sldMasterMkLst>
          <pc:docMk/>
          <pc:sldMasterMk cId="0" sldId="2147483648"/>
        </pc:sldMasterMkLst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13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Fake Test User" userId="SID-0" providerId="Test" clId="FakeClientId" dt="2019-03-22T08:18:52.159" v="8" actId="790"/>
          <ac:spMkLst>
            <pc:docMk/>
            <pc:sldMasterMk cId="0" sldId="2147483648"/>
            <ac:spMk id="23" creationId="{00000000-0000-0000-0000-000000000000}"/>
          </ac:spMkLst>
        </pc:spChg>
        <pc:sldLayoutChg chg="modSp">
          <pc:chgData name="Fake Test User" userId="SID-0" providerId="Test" clId="FakeClientId" dt="2019-03-25T03:49:53.888" v="140" actId="207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Fake Test User" userId="SID-0" providerId="Test" clId="FakeClientId" dt="2019-03-22T08:18:55.456" v="9" actId="790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Fake Test User" userId="SID-0" providerId="Test" clId="FakeClientId" dt="2019-03-25T03:49:53.888" v="140" actId="207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8:18:58.549" v="10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19-03-22T08:18:58.549" v="10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22T08:19:05.814" v="12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8:19:05.814" v="12" actId="790"/>
            <ac:spMkLst>
              <pc:docMk/>
              <pc:sldMasterMk cId="0" sldId="2147483648"/>
              <pc:sldLayoutMk cId="0" sldId="2147483652"/>
              <ac:spMk id="9" creationId="{B32CA5EA-865E-4EF0-89BB-61FD6EFE265C}"/>
            </ac:spMkLst>
          </pc:spChg>
        </pc:sldLayoutChg>
        <pc:sldLayoutChg chg="modSp">
          <pc:chgData name="Fake Test User" userId="SID-0" providerId="Test" clId="FakeClientId" dt="2019-03-22T08:19:09.236" v="13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9-03-22T08:19:09.236" v="13" actId="790"/>
            <ac:spMkLst>
              <pc:docMk/>
              <pc:sldMasterMk cId="0" sldId="2147483648"/>
              <pc:sldLayoutMk cId="0" sldId="2147483656"/>
              <ac:spMk id="9" creationId="{BD5BE3E6-AFB3-460C-834B-D73EE2A7C06F}"/>
            </ac:spMkLst>
          </pc:spChg>
        </pc:sldLayoutChg>
        <pc:sldLayoutChg chg="modSp">
          <pc:chgData name="Fake Test User" userId="SID-0" providerId="Test" clId="FakeClientId" dt="2019-03-22T08:19:43.194" v="14"/>
          <pc:sldLayoutMkLst>
            <pc:docMk/>
            <pc:sldMasterMk cId="0" sldId="2147483648"/>
            <pc:sldLayoutMk cId="2718787432" sldId="2147483657"/>
          </pc:sldLayoutMkLst>
          <pc:spChg chg="mod">
            <ac:chgData name="Fake Test User" userId="SID-0" providerId="Test" clId="FakeClientId" dt="2019-03-22T08:19:43.194" v="14"/>
            <ac:spMkLst>
              <pc:docMk/>
              <pc:sldMasterMk cId="0" sldId="2147483648"/>
              <pc:sldLayoutMk cId="2718787432" sldId="2147483657"/>
              <ac:spMk id="2" creationId="{33133CFB-98CB-4408-8818-24F931AC137B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3" creationId="{A6EE7E31-13F0-404F-BFFF-EE236EB5D4B4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4" creationId="{04FC6F67-BAE4-413D-8066-1E361D58912A}"/>
            </ac:spMkLst>
          </pc:spChg>
          <pc:spChg chg="mod">
            <ac:chgData name="Fake Test User" userId="SID-0" providerId="Test" clId="FakeClientId" dt="2019-03-22T08:19:01.924" v="11" actId="790"/>
            <ac:spMkLst>
              <pc:docMk/>
              <pc:sldMasterMk cId="0" sldId="2147483648"/>
              <pc:sldLayoutMk cId="2718787432" sldId="2147483657"/>
              <ac:spMk id="14" creationId="{DF566D8F-E696-41DE-BA1C-A8D0C7F03ED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5BA435-D711-4649-884A-BCD762FE436E}" type="datetime1">
              <a:rPr lang="ru-RU" smtClean="0"/>
              <a:t>18.10.2019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2941484D-016F-4E62-BC6C-BB68345098DF}" type="datetime1">
              <a:rPr lang="ru-RU" noProof="0" smtClean="0"/>
              <a:t>18.10.2019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  <a:p>
            <a:pPr lvl="1" rtl="0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32801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ru-RU" smtClean="0"/>
              <a:pPr rtl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Графический объект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Графический объект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5D956549-DA23-4231-9878-A42DC63CD72D}" type="datetime1">
              <a:rPr lang="ru-RU" sz="1000" noProof="0" smtClean="0"/>
              <a:t>18.10.2019</a:t>
            </a:fld>
            <a:endParaRPr lang="ru-RU" sz="1000" noProof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ru-RU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Графический объект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Графический объект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Графический объект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Графический объект 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n-US" noProof="0"/>
              <a:t>www.website.com</a:t>
            </a:r>
            <a:endParaRPr lang="ru-RU" noProof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1" name="Графический объект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Рисунок 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ctrTitle"/>
          </p:nvPr>
        </p:nvSpPr>
        <p:spPr>
          <a:xfrm>
            <a:off x="3563888" y="0"/>
            <a:ext cx="5326856" cy="2187577"/>
          </a:xfrm>
        </p:spPr>
        <p:txBody>
          <a:bodyPr rtlCol="0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rtl="0"/>
            <a:r>
              <a:rPr lang="en-US" sz="5400" cap="all" dirty="0" err="1">
                <a:ln/>
                <a:solidFill>
                  <a:schemeClr val="tx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Get_food</a:t>
            </a:r>
            <a:endParaRPr lang="ru-RU" sz="5400" cap="all" dirty="0">
              <a:ln/>
              <a:solidFill>
                <a:schemeClr val="tx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23000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produced by NaniB0ots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179512" y="0"/>
            <a:ext cx="4754880" cy="1557623"/>
          </a:xfrm>
        </p:spPr>
        <p:txBody>
          <a:bodyPr rtlCol="0"/>
          <a:lstStyle/>
          <a:p>
            <a:pPr rtl="0"/>
            <a:r>
              <a:rPr lang="ru-RU" dirty="0"/>
              <a:t>Задача</a:t>
            </a:r>
          </a:p>
        </p:txBody>
      </p:sp>
      <p:grpSp>
        <p:nvGrpSpPr>
          <p:cNvPr id="11" name="Группа 10" descr="прямоугольник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3205403" y="5168807"/>
            <a:ext cx="3145948" cy="425066"/>
            <a:chOff x="0" y="3750032"/>
            <a:chExt cx="8229600" cy="820415"/>
          </a:xfrm>
          <a:solidFill>
            <a:schemeClr val="accent2">
              <a:lumMod val="75000"/>
            </a:schemeClr>
          </a:solidFill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2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Надпись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3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500" kern="1200" dirty="0">
                  <a:solidFill>
                    <a:schemeClr val="bg1"/>
                  </a:solidFill>
                </a:rPr>
                <a:t>Работа с </a:t>
              </a:r>
              <a:r>
                <a:rPr lang="ru-RU" sz="1500" kern="1200" dirty="0" err="1">
                  <a:solidFill>
                    <a:schemeClr val="bg1"/>
                  </a:solidFill>
                </a:rPr>
                <a:t>фудкортом</a:t>
              </a:r>
              <a:endParaRPr lang="ru-RU" sz="15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40152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produced by NaniB0ots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555112" y="2337839"/>
            <a:ext cx="2232248" cy="2177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для заказа еды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53281" y="3088827"/>
            <a:ext cx="2694810" cy="888445"/>
            <a:chOff x="161365" y="2470897"/>
            <a:chExt cx="3595878" cy="676937"/>
          </a:xfrm>
        </p:grpSpPr>
        <p:grpSp>
          <p:nvGrpSpPr>
            <p:cNvPr id="16" name="Группа 15" descr="прямоугольник">
              <a:extLst>
                <a:ext uri="{FF2B5EF4-FFF2-40B4-BE49-F238E27FC236}">
                  <a16:creationId xmlns:a16="http://schemas.microsoft.com/office/drawing/2014/main" id="{CBE9B9A0-2E55-404A-BA78-59DB18604AD2}"/>
                </a:ext>
              </a:extLst>
            </p:cNvPr>
            <p:cNvGrpSpPr/>
            <p:nvPr/>
          </p:nvGrpSpPr>
          <p:grpSpPr>
            <a:xfrm>
              <a:off x="161365" y="2470897"/>
              <a:ext cx="3595878" cy="676937"/>
              <a:chOff x="0" y="1206296"/>
              <a:chExt cx="8229600" cy="1306548"/>
            </a:xfrm>
            <a:solidFill>
              <a:schemeClr val="accent2"/>
            </a:solidFill>
          </p:grpSpPr>
          <p:sp>
            <p:nvSpPr>
              <p:cNvPr id="20" name="Выноска: стрелка вверх 19">
                <a:extLst>
                  <a:ext uri="{FF2B5EF4-FFF2-40B4-BE49-F238E27FC236}">
                    <a16:creationId xmlns:a16="http://schemas.microsoft.com/office/drawing/2014/main" id="{2DE9FEE3-FE02-475E-8B6D-A2F80E168D6C}"/>
                  </a:ext>
                </a:extLst>
              </p:cNvPr>
              <p:cNvSpPr/>
              <p:nvPr/>
            </p:nvSpPr>
            <p:spPr>
              <a:xfrm rot="10800000">
                <a:off x="0" y="1251046"/>
                <a:ext cx="8229600" cy="1261798"/>
              </a:xfrm>
              <a:prstGeom prst="upArrowCallou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Выноска: стрелка вверх 14">
                <a:extLst>
                  <a:ext uri="{FF2B5EF4-FFF2-40B4-BE49-F238E27FC236}">
                    <a16:creationId xmlns:a16="http://schemas.microsoft.com/office/drawing/2014/main" id="{E8BE8ECF-AA6E-4DD3-ADD0-612F0B1E235D}"/>
                  </a:ext>
                </a:extLst>
              </p:cNvPr>
              <p:cNvSpPr txBox="1"/>
              <p:nvPr/>
            </p:nvSpPr>
            <p:spPr>
              <a:xfrm>
                <a:off x="0" y="1206296"/>
                <a:ext cx="8229600" cy="81987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rtlCol="0" anchor="ctr" anchorCtr="0">
                <a:noAutofit/>
              </a:bodyPr>
              <a:lstStyle/>
              <a:p>
                <a:pPr marL="0" lvl="0" indent="0" algn="ctr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1500" kern="1200" dirty="0">
                    <a:solidFill>
                      <a:schemeClr val="bg1"/>
                    </a:solidFill>
                  </a:rPr>
                  <a:t>Минимальное количество действий </a:t>
                </a:r>
              </a:p>
            </p:txBody>
          </p:sp>
        </p:grpSp>
        <p:sp>
          <p:nvSpPr>
            <p:cNvPr id="7" name="Прямоугольник 6"/>
            <p:cNvSpPr/>
            <p:nvPr/>
          </p:nvSpPr>
          <p:spPr>
            <a:xfrm>
              <a:off x="1407668" y="2913106"/>
              <a:ext cx="768683" cy="2289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3430575" y="1525014"/>
            <a:ext cx="2695603" cy="653752"/>
            <a:chOff x="2840578" y="1214708"/>
            <a:chExt cx="2695603" cy="653752"/>
          </a:xfrm>
        </p:grpSpPr>
        <p:grpSp>
          <p:nvGrpSpPr>
            <p:cNvPr id="17" name="Группа 16" descr="прямоугольник">
              <a:extLst>
                <a:ext uri="{FF2B5EF4-FFF2-40B4-BE49-F238E27FC236}">
                  <a16:creationId xmlns:a16="http://schemas.microsoft.com/office/drawing/2014/main" id="{1D227B02-3746-4E15-9429-D3DBB15D0457}"/>
                </a:ext>
              </a:extLst>
            </p:cNvPr>
            <p:cNvGrpSpPr/>
            <p:nvPr/>
          </p:nvGrpSpPr>
          <p:grpSpPr>
            <a:xfrm>
              <a:off x="2840578" y="1214708"/>
              <a:ext cx="2695603" cy="653752"/>
              <a:chOff x="1023291" y="1554"/>
              <a:chExt cx="6183021" cy="1261798"/>
            </a:xfrm>
            <a:solidFill>
              <a:schemeClr val="accent4"/>
            </a:solidFill>
          </p:grpSpPr>
          <p:sp>
            <p:nvSpPr>
              <p:cNvPr id="18" name="Выноска: стрелка вверх 17">
                <a:extLst>
                  <a:ext uri="{FF2B5EF4-FFF2-40B4-BE49-F238E27FC236}">
                    <a16:creationId xmlns:a16="http://schemas.microsoft.com/office/drawing/2014/main" id="{E7529413-DDD1-4DC1-B8ED-E3450F631ED9}"/>
                  </a:ext>
                </a:extLst>
              </p:cNvPr>
              <p:cNvSpPr/>
              <p:nvPr/>
            </p:nvSpPr>
            <p:spPr>
              <a:xfrm rot="10800000">
                <a:off x="1023291" y="1554"/>
                <a:ext cx="6183021" cy="1261798"/>
              </a:xfrm>
              <a:prstGeom prst="upArrowCallou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Выноска: стрелка вверх 16">
                <a:extLst>
                  <a:ext uri="{FF2B5EF4-FFF2-40B4-BE49-F238E27FC236}">
                    <a16:creationId xmlns:a16="http://schemas.microsoft.com/office/drawing/2014/main" id="{5B0AFAEF-42AD-47C8-9B67-16166ACDF8E5}"/>
                  </a:ext>
                </a:extLst>
              </p:cNvPr>
              <p:cNvSpPr txBox="1"/>
              <p:nvPr/>
            </p:nvSpPr>
            <p:spPr>
              <a:xfrm>
                <a:off x="1023291" y="1554"/>
                <a:ext cx="6183021" cy="81987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rtlCol="0" anchor="ctr" anchorCtr="0">
                <a:noAutofit/>
              </a:bodyPr>
              <a:lstStyle/>
              <a:p>
                <a:pPr marL="0" lvl="0" indent="0" algn="ctr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1500" dirty="0">
                    <a:solidFill>
                      <a:schemeClr val="bg1"/>
                    </a:solidFill>
                  </a:rPr>
                  <a:t>Простой и понятный интерфейс</a:t>
                </a:r>
                <a:endParaRPr lang="ru-RU" sz="1500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Прямоугольник 32"/>
            <p:cNvSpPr/>
            <p:nvPr/>
          </p:nvSpPr>
          <p:spPr>
            <a:xfrm>
              <a:off x="4034366" y="1639494"/>
              <a:ext cx="360040" cy="2289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551399" y="2879298"/>
            <a:ext cx="2194577" cy="653752"/>
            <a:chOff x="5652118" y="2702386"/>
            <a:chExt cx="2194577" cy="653752"/>
          </a:xfrm>
        </p:grpSpPr>
        <p:grpSp>
          <p:nvGrpSpPr>
            <p:cNvPr id="15" name="Группа 14" descr="прямоугольник">
              <a:extLst>
                <a:ext uri="{FF2B5EF4-FFF2-40B4-BE49-F238E27FC236}">
                  <a16:creationId xmlns:a16="http://schemas.microsoft.com/office/drawing/2014/main" id="{E62F7363-23DF-4B13-B949-1B67E5B9A4DB}"/>
                </a:ext>
              </a:extLst>
            </p:cNvPr>
            <p:cNvGrpSpPr/>
            <p:nvPr/>
          </p:nvGrpSpPr>
          <p:grpSpPr>
            <a:xfrm>
              <a:off x="5652118" y="2702386"/>
              <a:ext cx="2194577" cy="653752"/>
              <a:chOff x="-74427" y="2500538"/>
              <a:chExt cx="8304027" cy="126179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2" name="Выноска: стрелка вверх 21">
                <a:extLst>
                  <a:ext uri="{FF2B5EF4-FFF2-40B4-BE49-F238E27FC236}">
                    <a16:creationId xmlns:a16="http://schemas.microsoft.com/office/drawing/2014/main" id="{2115AB7A-4DE5-418F-94E6-BB81DDC828B3}"/>
                  </a:ext>
                </a:extLst>
              </p:cNvPr>
              <p:cNvSpPr/>
              <p:nvPr/>
            </p:nvSpPr>
            <p:spPr>
              <a:xfrm rot="10800000">
                <a:off x="0" y="2500538"/>
                <a:ext cx="8229600" cy="1261798"/>
              </a:xfrm>
              <a:prstGeom prst="upArrowCallout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Выноска: стрелка вверх 12">
                <a:extLst>
                  <a:ext uri="{FF2B5EF4-FFF2-40B4-BE49-F238E27FC236}">
                    <a16:creationId xmlns:a16="http://schemas.microsoft.com/office/drawing/2014/main" id="{1DA29D9A-DD96-43EF-B182-868A71CA63FC}"/>
                  </a:ext>
                </a:extLst>
              </p:cNvPr>
              <p:cNvSpPr txBox="1"/>
              <p:nvPr/>
            </p:nvSpPr>
            <p:spPr>
              <a:xfrm>
                <a:off x="-74427" y="2500538"/>
                <a:ext cx="8229599" cy="81987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rtlCol="0" anchor="ctr" anchorCtr="0">
                <a:noAutofit/>
              </a:bodyPr>
              <a:lstStyle/>
              <a:p>
                <a:pPr marL="0" lvl="0" indent="0" algn="ctr" defTabSz="6667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ru-RU" sz="1500" dirty="0">
                    <a:solidFill>
                      <a:schemeClr val="bg1"/>
                    </a:solidFill>
                  </a:rPr>
                  <a:t>Доступность</a:t>
                </a:r>
                <a:endParaRPr lang="ru-RU" sz="1500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Прямоугольник 33"/>
            <p:cNvSpPr/>
            <p:nvPr/>
          </p:nvSpPr>
          <p:spPr>
            <a:xfrm flipH="1">
              <a:off x="6551399" y="3127173"/>
              <a:ext cx="432048" cy="2289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58" y="344384"/>
            <a:ext cx="844534" cy="84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66725" y="-5293"/>
            <a:ext cx="4638674" cy="1448909"/>
          </a:xfrm>
        </p:spPr>
        <p:txBody>
          <a:bodyPr rtlCol="0"/>
          <a:lstStyle/>
          <a:p>
            <a:pPr rtl="0"/>
            <a:r>
              <a:rPr lang="ru-RU" dirty="0"/>
              <a:t>Реализация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produced by NaniB0ots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142" y="2791594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</a:rPr>
              <a:t>Создание удобного кнопочного интерфейса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</a:rPr>
              <a:t>Система маркеров для кнопок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400" dirty="0">
                <a:solidFill>
                  <a:schemeClr val="bg1"/>
                </a:solidFill>
              </a:rPr>
              <a:t>Создание «корзины»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64270"/>
            <a:ext cx="1409960" cy="14099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81" y="2772295"/>
            <a:ext cx="1646007" cy="16460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05064"/>
            <a:ext cx="1347798" cy="13477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0648"/>
            <a:ext cx="997935" cy="997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 descr="графический объект заголовка">
            <a:extLst>
              <a:ext uri="{FF2B5EF4-FFF2-40B4-BE49-F238E27FC236}">
                <a16:creationId xmlns:a16="http://schemas.microsoft.com/office/drawing/2014/main" id="{92B4D1F2-57B4-4296-B895-05D9C201FBF9}"/>
              </a:ext>
            </a:extLst>
          </p:cNvPr>
          <p:cNvGrpSpPr/>
          <p:nvPr/>
        </p:nvGrpSpPr>
        <p:grpSpPr>
          <a:xfrm>
            <a:off x="646999" y="1631082"/>
            <a:ext cx="3767993" cy="571500"/>
            <a:chOff x="2636518" y="3171825"/>
            <a:chExt cx="3391192" cy="514350"/>
          </a:xfrm>
        </p:grpSpPr>
        <p:pic>
          <p:nvPicPr>
            <p:cNvPr id="17" name="Графический объект 16" descr="графический объект заголовка 2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18" name="Графический объект 17" descr="графический объект заголовка 1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19" name="Группа 18" descr="графический объект заголовка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5056294" y="1618815"/>
            <a:ext cx="3727244" cy="571500"/>
            <a:chOff x="2673192" y="3171825"/>
            <a:chExt cx="3354518" cy="514350"/>
          </a:xfrm>
        </p:grpSpPr>
        <p:pic>
          <p:nvPicPr>
            <p:cNvPr id="20" name="Графический объект 19" descr="графический объект заголовка 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1" y="3171825"/>
              <a:ext cx="2689199" cy="514350"/>
            </a:xfrm>
            <a:prstGeom prst="rect">
              <a:avLst/>
            </a:prstGeom>
          </p:spPr>
        </p:pic>
        <p:pic>
          <p:nvPicPr>
            <p:cNvPr id="21" name="Графический объект 20" descr="графический объект заголовка 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>
          <a:xfrm>
            <a:off x="422013" y="40929"/>
            <a:ext cx="4638674" cy="1317190"/>
          </a:xfrm>
        </p:spPr>
        <p:txBody>
          <a:bodyPr rtlCol="0"/>
          <a:lstStyle/>
          <a:p>
            <a:pPr rtl="0"/>
            <a:r>
              <a:rPr lang="ru-RU" noProof="1"/>
              <a:t>Функционал</a:t>
            </a:r>
          </a:p>
        </p:txBody>
      </p:sp>
      <p:sp>
        <p:nvSpPr>
          <p:cNvPr id="12" name="Прямоугольник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123728" y="1772816"/>
            <a:ext cx="2071690" cy="539877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ru-RU" sz="1400" b="1" noProof="1"/>
              <a:t>Пользователь</a:t>
            </a:r>
          </a:p>
        </p:txBody>
      </p:sp>
      <p:sp>
        <p:nvSpPr>
          <p:cNvPr id="13" name="Прямоугольник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251971" y="2420888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ru-RU" sz="1400" noProof="1"/>
              <a:t>Просмотр доступных ресторанов и их меню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ru-RU" sz="1400" noProof="1"/>
              <a:t>Поиск по названию блюда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ru-RU" sz="1400" noProof="1"/>
              <a:t>Формирование заказа путем наполнения корзины с возможностью ее редактирования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ru-RU" sz="1400" noProof="1"/>
              <a:t>Получение информации о статусе заказа</a:t>
            </a:r>
          </a:p>
        </p:txBody>
      </p:sp>
      <p:sp>
        <p:nvSpPr>
          <p:cNvPr id="14" name="Прямоугольник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580783" y="1768499"/>
            <a:ext cx="1743074" cy="53987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ru-RU" sz="1400" b="1" noProof="1"/>
              <a:t>Фудкорт</a:t>
            </a:r>
          </a:p>
        </p:txBody>
      </p:sp>
      <p:sp>
        <p:nvSpPr>
          <p:cNvPr id="15" name="Прямоугольник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803638" y="2393989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endParaRPr lang="ru-RU" sz="1400" noProof="1"/>
          </a:p>
        </p:txBody>
      </p:sp>
      <p:sp>
        <p:nvSpPr>
          <p:cNvPr id="23" name="Прямоугольник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560178" y="2492896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ru-RU" sz="1400" noProof="1"/>
              <a:t>Принятие и подтверждение готовности заказа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152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produced by NaniB0ots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44" y="159594"/>
            <a:ext cx="864096" cy="8640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013176"/>
            <a:ext cx="1285966" cy="12859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3" y="5093544"/>
            <a:ext cx="1125229" cy="1125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340768"/>
            <a:ext cx="7560840" cy="675926"/>
          </a:xfrm>
        </p:spPr>
        <p:txBody>
          <a:bodyPr/>
          <a:lstStyle/>
          <a:p>
            <a:r>
              <a:rPr lang="ru-RU" sz="3600" dirty="0"/>
              <a:t>Выбирай чат вместо очереди!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produced by NaniB0ots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093294"/>
            <a:ext cx="9144000" cy="7647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51520" y="631405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ahnschrift SemiBold" panose="020B0502040204020203" pitchFamily="34" charset="0"/>
              </a:rPr>
              <a:t>Лесков Алексей</a:t>
            </a:r>
          </a:p>
          <a:p>
            <a:endParaRPr lang="ru-RU" sz="1400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6321759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latin typeface="Bahnschrift SemiBold" panose="020B0502040204020203" pitchFamily="34" charset="0"/>
              </a:rPr>
              <a:t>Ашимов</a:t>
            </a:r>
            <a:r>
              <a:rPr lang="ru-RU" sz="1400" dirty="0">
                <a:latin typeface="Bahnschrift SemiBold" panose="020B0502040204020203" pitchFamily="34" charset="0"/>
              </a:rPr>
              <a:t> Султан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8144" y="632175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Bahnschrift SemiBold" panose="020B0502040204020203" pitchFamily="34" charset="0"/>
              </a:rPr>
              <a:t>Сидоренко Анжелика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494" y="836712"/>
            <a:ext cx="12858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95936" y="5722625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Отдельную благодарность выражаем </a:t>
            </a:r>
            <a:r>
              <a:rPr lang="ru-RU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гайдам</a:t>
            </a:r>
            <a:r>
              <a:rPr lang="ru-RU" dirty="0">
                <a:solidFill>
                  <a:schemeClr val="bg1"/>
                </a:solidFill>
                <a:latin typeface="Bahnschrift Condensed" panose="020B0502040204020203" pitchFamily="34" charset="0"/>
              </a:rPr>
              <a:t> «</a:t>
            </a: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Python </a:t>
            </a:r>
            <a:r>
              <a:rPr lang="ru-RU" dirty="0">
                <a:solidFill>
                  <a:schemeClr val="bg1"/>
                </a:solidFill>
                <a:latin typeface="Bahnschrift Condensed" panose="020B0502040204020203" pitchFamily="34" charset="0"/>
              </a:rPr>
              <a:t>за час»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4495686" cy="284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20272" y="207229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3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emplate_10167107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83_TF10167107" id="{A64529CA-8215-4B34-B060-905C53EEF921}" vid="{D02D098C-5659-410C-AC74-1FD1ADFA208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myTemplate_10167107</Template>
  <TotalTime>148</TotalTime>
  <Words>103</Words>
  <Application>Microsoft Office PowerPoint</Application>
  <PresentationFormat>Экран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Bahnschrift Condensed</vt:lpstr>
      <vt:lpstr>Bahnschrift SemiBold</vt:lpstr>
      <vt:lpstr>Calibri</vt:lpstr>
      <vt:lpstr>Segoe UI</vt:lpstr>
      <vt:lpstr>Wingdings</vt:lpstr>
      <vt:lpstr>Wingdings 2</vt:lpstr>
      <vt:lpstr>myTemplate_10167107</vt:lpstr>
      <vt:lpstr>Get_food</vt:lpstr>
      <vt:lpstr>Задача</vt:lpstr>
      <vt:lpstr>Реализация</vt:lpstr>
      <vt:lpstr>Функционал</vt:lpstr>
      <vt:lpstr>Выбирай чат вместо очереди!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Get_food</dc:title>
  <dc:creator>Анжелика</dc:creator>
  <cp:lastModifiedBy>Алексей Лесков</cp:lastModifiedBy>
  <cp:revision>12</cp:revision>
  <dcterms:created xsi:type="dcterms:W3CDTF">2019-10-18T08:33:40Z</dcterms:created>
  <dcterms:modified xsi:type="dcterms:W3CDTF">2019-10-18T11:28:22Z</dcterms:modified>
</cp:coreProperties>
</file>