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87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9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19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319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92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2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58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279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0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CAA7-81A6-4CE0-A89B-96187A89FF81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073-DC55-484F-B7B8-8B2842A92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24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66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BenedictL</dc:creator>
  <cp:lastModifiedBy>BenedictL</cp:lastModifiedBy>
  <cp:revision>1</cp:revision>
  <dcterms:created xsi:type="dcterms:W3CDTF">2021-02-23T05:43:45Z</dcterms:created>
  <dcterms:modified xsi:type="dcterms:W3CDTF">2021-02-23T05:45:21Z</dcterms:modified>
</cp:coreProperties>
</file>