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59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92BE9-6E8B-14B1-42FF-5D57361B5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范德萨范德萨发生的范德萨开发的索拉卡飞机的沙拉科技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07D19A-68C2-833A-536C-252A3C038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范德萨发的范德萨范德萨</a:t>
            </a:r>
          </a:p>
        </p:txBody>
      </p:sp>
    </p:spTree>
    <p:extLst>
      <p:ext uri="{BB962C8B-B14F-4D97-AF65-F5344CB8AC3E}">
        <p14:creationId xmlns:p14="http://schemas.microsoft.com/office/powerpoint/2010/main" val="262971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80268-5155-B697-E986-913788E5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发多少丽枫酒店数量咖啡机的索拉卡飞机的沙拉</a:t>
            </a:r>
          </a:p>
        </p:txBody>
      </p:sp>
      <p:pic>
        <p:nvPicPr>
          <p:cNvPr id="5" name="内容占位符 4" descr="黑暗中的女人&#10;&#10;描述已自动生成">
            <a:extLst>
              <a:ext uri="{FF2B5EF4-FFF2-40B4-BE49-F238E27FC236}">
                <a16:creationId xmlns:a16="http://schemas.microsoft.com/office/drawing/2014/main" id="{F97DC631-D297-EBB4-5947-302FE916E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469" y="2292350"/>
            <a:ext cx="7620000" cy="3517900"/>
          </a:xfrm>
        </p:spPr>
      </p:pic>
    </p:spTree>
    <p:extLst>
      <p:ext uri="{BB962C8B-B14F-4D97-AF65-F5344CB8AC3E}">
        <p14:creationId xmlns:p14="http://schemas.microsoft.com/office/powerpoint/2010/main" val="281903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38888-BADD-E048-CD1C-B2589775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F’s’d’fa’s’da’f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BE620-65D8-EF07-647C-0C10A3EE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 防守打法手打范</a:t>
            </a:r>
            <a:r>
              <a:rPr kumimoji="1" lang="zh-CN" altLang="en-US"/>
              <a:t>德萨防守打法收到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549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麦迪逊</Template>
  <TotalTime>1</TotalTime>
  <Words>57</Words>
  <Application>Microsoft Macintosh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MS Shell Dlg 2</vt:lpstr>
      <vt:lpstr>Arial</vt:lpstr>
      <vt:lpstr>Wingdings</vt:lpstr>
      <vt:lpstr>Wingdings 3</vt:lpstr>
      <vt:lpstr>麦迪逊</vt:lpstr>
      <vt:lpstr>范德萨范德萨发生的范德萨开发的索拉卡飞机的沙拉科技</vt:lpstr>
      <vt:lpstr>发多少丽枫酒店数量咖啡机的索拉卡飞机的沙拉</vt:lpstr>
      <vt:lpstr>F’s’d’fa’s’da’f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范德萨范德萨发生的范德萨开发的索拉卡飞机的沙拉科技</dc:title>
  <dc:creator>office</dc:creator>
  <cp:lastModifiedBy>office</cp:lastModifiedBy>
  <cp:revision>1</cp:revision>
  <dcterms:created xsi:type="dcterms:W3CDTF">2023-04-25T08:23:07Z</dcterms:created>
  <dcterms:modified xsi:type="dcterms:W3CDTF">2023-04-25T08:24:43Z</dcterms:modified>
</cp:coreProperties>
</file>