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64" r:id="rId4"/>
    <p:sldId id="260" r:id="rId5"/>
    <p:sldId id="257" r:id="rId6"/>
    <p:sldId id="258" r:id="rId7"/>
    <p:sldId id="259" r:id="rId8"/>
    <p:sldId id="261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6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峰 戴" initials="峰" lastIdx="7" clrIdx="0">
    <p:extLst>
      <p:ext uri="{19B8F6BF-5375-455C-9EA6-DF929625EA0E}">
        <p15:presenceInfo xmlns:p15="http://schemas.microsoft.com/office/powerpoint/2012/main" userId="7bb54c0f0d55d713" providerId="Windows Live"/>
      </p:ext>
    </p:extLst>
  </p:cmAuthor>
  <p:cmAuthor id="2" name="User" initials="U" lastIdx="3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6" autoAdjust="0"/>
    <p:restoredTop sz="74533" autoAdjust="0"/>
  </p:normalViewPr>
  <p:slideViewPr>
    <p:cSldViewPr snapToGrid="0">
      <p:cViewPr varScale="1">
        <p:scale>
          <a:sx n="60" d="100"/>
          <a:sy n="60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22:12:38.689" idx="1">
    <p:pos x="10" y="10"/>
    <p:text>80端口的含义</p:text>
    <p:extLst>
      <p:ext uri="{C676402C-5697-4E1C-873F-D02D1690AC5C}">
        <p15:threadingInfo xmlns:p15="http://schemas.microsoft.com/office/powerpoint/2012/main" timeZoneBias="-480"/>
      </p:ext>
    </p:extLst>
  </p:cm>
  <p:cm authorId="1" dt="2018-08-19T22:14:16.572" idx="2">
    <p:pos x="10" y="146"/>
    <p:text>两个服务器都是用的80端口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8-08-19T22:14:25.241" idx="3">
    <p:pos x="146" y="146"/>
    <p:text>weight的意义</p:text>
    <p:extLst>
      <p:ext uri="{C676402C-5697-4E1C-873F-D02D1690AC5C}">
        <p15:threadingInfo xmlns:p15="http://schemas.microsoft.com/office/powerpoint/2012/main" timeZoneBias="-480"/>
      </p:ext>
    </p:extLst>
  </p:cm>
  <p:cm authorId="1" dt="2018-08-19T22:14:52.731" idx="4">
    <p:pos x="146" y="282"/>
    <p:text>HTTP2的负载两倍于HTTP1服务器</p:text>
    <p:extLst>
      <p:ext uri="{C676402C-5697-4E1C-873F-D02D1690AC5C}">
        <p15:threadingInfo xmlns:p15="http://schemas.microsoft.com/office/powerpoint/2012/main" timeZoneBias="-48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22:57:39.183" idx="5">
    <p:pos x="10" y="10"/>
    <p:text>定义了两个3306端口的mysql只读镜像和一个备份镜像（主要的都down了这分发负载到备份）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1T00:53:57.875" idx="6">
    <p:pos x="10" y="10"/>
    <p:text>意味着什么？</p:text>
    <p:extLst>
      <p:ext uri="{C676402C-5697-4E1C-873F-D02D1690AC5C}">
        <p15:threadingInfo xmlns:p15="http://schemas.microsoft.com/office/powerpoint/2012/main" timeZoneBias="-480"/>
      </p:ext>
    </p:extLst>
  </p:cm>
  <p:cm authorId="1" dt="2018-08-21T00:54:12.684" idx="7">
    <p:pos x="10" y="146"/>
    <p:text>缓存节点下缓存的数据全部失效，请求全部传递到后端服务器</p:text>
    <p:extLst>
      <p:ext uri="{C676402C-5697-4E1C-873F-D02D1690AC5C}">
        <p15:threadingInfo xmlns:p15="http://schemas.microsoft.com/office/powerpoint/2012/main" timeZoneBias="-48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07:45:38.901" idx="2">
    <p:pos x="10" y="10"/>
    <p:text>正则表达式和优先级</p:text>
    <p:extLst>
      <p:ext uri="{C676402C-5697-4E1C-873F-D02D1690AC5C}">
        <p15:threadingInfo xmlns:p15="http://schemas.microsoft.com/office/powerpoint/2012/main" timeZoneBias="-480"/>
      </p:ext>
    </p:extLst>
  </p:cm>
  <p:cm authorId="2" dt="2018-08-21T07:45:56.625" idx="3">
    <p:pos x="10" y="146"/>
    <p:text>http://seanlook.com/2015/05/17/nginx-location-rewrite/</p:text>
    <p:extLst>
      <p:ext uri="{C676402C-5697-4E1C-873F-D02D1690AC5C}">
        <p15:threadingInfo xmlns:p15="http://schemas.microsoft.com/office/powerpoint/2012/main" timeZoneBias="-480">
          <p15:parentCm authorId="2" idx="2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0T12:07:26.179" idx="1">
    <p:pos x="10" y="10"/>
    <p:text>分布式session管理可以参考redis的解决方案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F34D-77B6-4708-A223-7A02EC86EA05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44F3-8DE2-4BCF-8C64-321029B3C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0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正向代理是一个位于客户端和目标服务器之间的代理服务器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中间服务器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为了从原始服务器取得内容，客户端向代理服务器发送一个请求，并且指定目标服务器，之后代理向目标服务器转交并且将获得的内容返回给客户端。正向代理的情况下客户端必须要进行一些特别的设置才能使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向代理正好相反。对于客户端来说，反向代理就好像目标服务器。并且客户端不需要进行任何设置。客户端向反向代理发送请求，接着反向代理判断请求走向何处，并将请求转交给客户端，使得这些内容就好似他自己一样，一次客户端并不会感知到反向代理后面的服务，也因此不需要客户端做任何设置，只需要把反向代理服务器当成真正的服务器就好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1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负载均衡实现方式：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轮询、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负载均衡可以使用硬件设备，也可以使用软件实现。硬件设备的主要产品是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F5-BIG-IP-GTM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软件产品主要有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可以工作在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https://blog.csdn.net/zhoudaxia/article/details/23672319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3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limit_conn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50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每秒不超过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个请求，漏桶数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burst=5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的意思就是，如果第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2,3,4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秒请求为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秒的请求为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个是被允许的。但是如果你第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个请求，第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，如果不设置该选项，严格使用平均速率限制请求数，第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个请求放到第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秒执行，设置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个请求将在第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1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44F3-8DE2-4BCF-8C64-321029B3CE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9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C279-F806-4980-8114-F9B1F2F1E6D7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459B-134C-451E-B636-D54E05D1A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ifenga@yonyo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bot.eff.org/lets-encrypt/centosrhel7-nginx" TargetMode="External"/><Relationship Id="rId2" Type="http://schemas.openxmlformats.org/officeDocument/2006/relationships/hyperlink" Target="https://letsencrypt.org/getting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daifenga@yonyou.com</a:t>
            </a:r>
            <a:endParaRPr lang="en-US" altLang="zh-CN" dirty="0" smtClean="0"/>
          </a:p>
          <a:p>
            <a:r>
              <a:rPr lang="en-US" altLang="zh-CN" dirty="0" smtClean="0"/>
              <a:t>2018/08/20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4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负载均衡之最少连接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设置负载均衡为最少连接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选择当前打开连接数最少的服务器转发请求</a:t>
            </a:r>
            <a:endParaRPr lang="en-US" altLang="zh-CN" dirty="0" smtClean="0"/>
          </a:p>
          <a:p>
            <a:r>
              <a:rPr lang="zh-CN" altLang="en-US" dirty="0" smtClean="0"/>
              <a:t>同轮询调度算法一样也会考虑加权值的因素</a:t>
            </a:r>
            <a:endParaRPr lang="en-US" altLang="zh-CN" dirty="0" smtClean="0"/>
          </a:p>
          <a:p>
            <a:r>
              <a:rPr lang="zh-CN" altLang="en-US" dirty="0" smtClean="0"/>
              <a:t>配置关键字： </a:t>
            </a:r>
            <a:r>
              <a:rPr lang="en-US" altLang="zh-CN" dirty="0" err="1" smtClean="0">
                <a:solidFill>
                  <a:srgbClr val="FF0000"/>
                </a:solidFill>
              </a:rPr>
              <a:t>least_conn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97" y="1690688"/>
            <a:ext cx="3257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负载均衡之最少时间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同最少连接数</a:t>
            </a:r>
            <a:endParaRPr lang="en-US" altLang="zh-CN" dirty="0" smtClean="0"/>
          </a:p>
          <a:p>
            <a:r>
              <a:rPr lang="zh-CN" altLang="en-US" dirty="0" smtClean="0"/>
              <a:t>依据服务器响应时间来判断</a:t>
            </a:r>
            <a:endParaRPr lang="en-US" altLang="zh-CN" dirty="0" smtClean="0"/>
          </a:p>
          <a:p>
            <a:r>
              <a:rPr lang="zh-CN" altLang="en-US" dirty="0" smtClean="0"/>
              <a:t>配置关键字：</a:t>
            </a:r>
            <a:r>
              <a:rPr lang="en-US" altLang="zh-CN" dirty="0" err="1" smtClean="0">
                <a:solidFill>
                  <a:srgbClr val="FF0000"/>
                </a:solidFill>
              </a:rPr>
              <a:t>least_time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plus</a:t>
            </a:r>
            <a:r>
              <a:rPr lang="zh-CN" altLang="en-US" dirty="0" smtClean="0"/>
              <a:t>才可用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21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负载均衡之通用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根据用户定义的字符串或者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</a:p>
          <a:p>
            <a:r>
              <a:rPr lang="zh-CN" altLang="en-US" dirty="0" smtClean="0"/>
              <a:t>配置关键字：</a:t>
            </a:r>
            <a:r>
              <a:rPr lang="en-US" altLang="zh-CN" dirty="0" smtClean="0"/>
              <a:t>hash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698037"/>
            <a:ext cx="6553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Nginx+memcached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9123" y="1690688"/>
            <a:ext cx="7493203" cy="44625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19503" y="24130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key=HASH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$URL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%N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19503" y="313543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key=HASH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$URL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%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N-1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7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60" y="1690688"/>
            <a:ext cx="3276190" cy="34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1110" y="2967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哈希函数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H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的值空间是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0-2^32-1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（即哈希值是一个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32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位无符号整形）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16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222"/>
            <a:ext cx="4952381" cy="34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0581" y="3304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使用函数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H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，把服务器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IP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地址或者主机名作为关键字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，计算出每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台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机器在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hash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环上的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确切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位置，并按顺时针排列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0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数据对象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85714" cy="3542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3914" y="3138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利用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H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哈希，数据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A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绑定到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server01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D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绑定到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server02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B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在</a:t>
            </a:r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server03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上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，按照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顺时针找最近服务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节点法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9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33333" cy="35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0036" y="55441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Server03</a:t>
            </a: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宕机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36" y="1657354"/>
            <a:ext cx="4123809" cy="36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51426" y="554418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D464D"/>
                </a:solidFill>
                <a:latin typeface="-apple-system"/>
              </a:rPr>
              <a:t> </a:t>
            </a:r>
            <a:r>
              <a:rPr lang="en-US" altLang="zh-CN" dirty="0" smtClean="0">
                <a:solidFill>
                  <a:srgbClr val="3D464D"/>
                </a:solidFill>
                <a:latin typeface="-apple-system"/>
              </a:rPr>
              <a:t>Server04</a:t>
            </a:r>
            <a:r>
              <a:rPr lang="zh-CN" altLang="en-US" dirty="0" smtClean="0">
                <a:solidFill>
                  <a:srgbClr val="3D464D"/>
                </a:solidFill>
                <a:latin typeface="-apple-system"/>
              </a:rPr>
              <a:t>新增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对节点</a:t>
            </a:r>
            <a:r>
              <a:rPr lang="zh-CN" altLang="en-US" dirty="0"/>
              <a:t>的增减都只需重定位环空间中的一小部分数据，具有较好的容错性和可扩展性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在服务节点太少时，容易</a:t>
            </a:r>
            <a:r>
              <a:rPr lang="zh-CN" altLang="en-US" dirty="0" smtClean="0"/>
              <a:t>因节点分布不均造成</a:t>
            </a:r>
            <a:r>
              <a:rPr lang="zh-CN" altLang="en-US" dirty="0"/>
              <a:t>数据倾斜问题</a:t>
            </a:r>
          </a:p>
        </p:txBody>
      </p:sp>
    </p:spTree>
    <p:extLst>
      <p:ext uri="{BB962C8B-B14F-4D97-AF65-F5344CB8AC3E}">
        <p14:creationId xmlns:p14="http://schemas.microsoft.com/office/powerpoint/2010/main" val="40280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配置实例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91" y="1456381"/>
            <a:ext cx="6318518" cy="46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正向代理和反向代理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正向代理代理的对象是客户端，反向代理代理的对象是服务端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2407"/>
            <a:ext cx="468630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6682"/>
            <a:ext cx="4781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负载均衡之</a:t>
            </a:r>
            <a:r>
              <a:rPr lang="en-US" altLang="zh-CN" dirty="0" smtClean="0"/>
              <a:t>IP 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利用客户端的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ipv4</a:t>
            </a:r>
            <a:r>
              <a:rPr lang="zh-CN" altLang="en-US" dirty="0"/>
              <a:t>的前三段或者整个</a:t>
            </a:r>
            <a:r>
              <a:rPr lang="en-US" altLang="zh-CN" dirty="0"/>
              <a:t>ipv6</a:t>
            </a:r>
            <a:r>
              <a:rPr lang="zh-CN" altLang="en-US" dirty="0"/>
              <a:t>地址）进行</a:t>
            </a:r>
            <a:r>
              <a:rPr lang="en-US" altLang="zh-CN" dirty="0"/>
              <a:t>hash</a:t>
            </a:r>
          </a:p>
          <a:p>
            <a:pPr marL="0" indent="0">
              <a:buNone/>
            </a:pPr>
            <a:r>
              <a:rPr lang="zh-CN" altLang="en-US" dirty="0"/>
              <a:t>保证被分配至同一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/>
              <a:t>服务器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受加权值影响（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配置关键字：</a:t>
            </a:r>
            <a:r>
              <a:rPr lang="en-US" altLang="zh-CN" dirty="0" err="1" smtClean="0">
                <a:solidFill>
                  <a:srgbClr val="FF0000"/>
                </a:solidFill>
              </a:rPr>
              <a:t>ip_hash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7131"/>
            <a:ext cx="8067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限制任意时间的连接数</a:t>
            </a:r>
            <a:endParaRPr lang="en-US" altLang="zh-CN" dirty="0" smtClean="0"/>
          </a:p>
          <a:p>
            <a:r>
              <a:rPr lang="zh-CN" altLang="en-US" dirty="0" smtClean="0"/>
              <a:t>超过最大连接数进入队列</a:t>
            </a:r>
            <a:endParaRPr lang="en-US" altLang="zh-CN" dirty="0" smtClean="0"/>
          </a:p>
          <a:p>
            <a:r>
              <a:rPr lang="zh-CN" altLang="en-US" dirty="0"/>
              <a:t>配置关键字：</a:t>
            </a:r>
            <a:r>
              <a:rPr lang="en-US" altLang="zh-CN" dirty="0"/>
              <a:t>zone</a:t>
            </a:r>
            <a:r>
              <a:rPr lang="zh-CN" altLang="en-US" dirty="0"/>
              <a:t>，</a:t>
            </a:r>
            <a:r>
              <a:rPr lang="en-US" altLang="zh-CN" dirty="0"/>
              <a:t>queue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max_conns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Plus</a:t>
            </a:r>
            <a:r>
              <a:rPr lang="zh-CN" altLang="en-US" dirty="0" smtClean="0"/>
              <a:t>专属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06" y="2198468"/>
            <a:ext cx="5276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慢启动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在配置的时间内逐渐增加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对应</a:t>
            </a:r>
            <a:r>
              <a:rPr lang="zh-CN" altLang="en-US" dirty="0" smtClean="0"/>
              <a:t>服务器的流量</a:t>
            </a:r>
            <a:endParaRPr lang="en-US" altLang="zh-CN" dirty="0" smtClean="0"/>
          </a:p>
          <a:p>
            <a:r>
              <a:rPr lang="zh-CN" altLang="en-US" dirty="0" smtClean="0"/>
              <a:t>防止应用启动时的瞬间大流量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693" y="2027183"/>
            <a:ext cx="5019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访问控制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8680"/>
            <a:ext cx="6804791" cy="40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186" y="1690688"/>
            <a:ext cx="4140275" cy="47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对具体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地址连接控制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binary_remote_addr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二进制的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共享内存名称 </a:t>
            </a:r>
            <a:r>
              <a:rPr lang="en-US" altLang="zh-CN" dirty="0" err="1" smtClean="0"/>
              <a:t>limitbyaddr</a:t>
            </a:r>
            <a:endParaRPr lang="en-US" altLang="zh-CN" dirty="0" smtClean="0"/>
          </a:p>
          <a:p>
            <a:r>
              <a:rPr lang="zh-CN" altLang="en-US" dirty="0" smtClean="0"/>
              <a:t>共享内存大小</a:t>
            </a:r>
            <a:r>
              <a:rPr lang="en-US" altLang="zh-CN" dirty="0" smtClean="0"/>
              <a:t>10m</a:t>
            </a:r>
          </a:p>
          <a:p>
            <a:r>
              <a:rPr lang="zh-CN" altLang="en-US" dirty="0" smtClean="0"/>
              <a:t>异常状态码</a:t>
            </a:r>
            <a:r>
              <a:rPr lang="en-US" altLang="zh-CN" dirty="0" smtClean="0"/>
              <a:t>429</a:t>
            </a:r>
          </a:p>
          <a:p>
            <a:r>
              <a:rPr lang="zh-CN" altLang="en-US" dirty="0" smtClean="0"/>
              <a:t>配置关键字</a:t>
            </a:r>
            <a:r>
              <a:rPr lang="en-US" altLang="zh-CN" dirty="0" err="1" smtClean="0">
                <a:solidFill>
                  <a:srgbClr val="FF0000"/>
                </a:solidFill>
              </a:rPr>
              <a:t>limit_conn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图设置最大</a:t>
            </a:r>
            <a:r>
              <a:rPr lang="zh-CN" altLang="en-US" dirty="0"/>
              <a:t>连接数</a:t>
            </a:r>
            <a:r>
              <a:rPr lang="en-US" altLang="zh-CN" dirty="0"/>
              <a:t>40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2948781"/>
            <a:ext cx="5419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63" y="3010392"/>
            <a:ext cx="5610225" cy="3095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362" y="590715"/>
            <a:ext cx="5153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下载限速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不限速</a:t>
            </a:r>
            <a:endParaRPr lang="en-US" altLang="zh-CN" dirty="0" smtClean="0"/>
          </a:p>
          <a:p>
            <a:r>
              <a:rPr lang="en-US" altLang="zh-CN" dirty="0" smtClean="0"/>
              <a:t>10M</a:t>
            </a:r>
            <a:r>
              <a:rPr lang="zh-CN" altLang="en-US" dirty="0" smtClean="0"/>
              <a:t>后以</a:t>
            </a:r>
            <a:r>
              <a:rPr lang="en-US" altLang="zh-CN" dirty="0" smtClean="0"/>
              <a:t>1M/s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87" y="2077873"/>
            <a:ext cx="7914298" cy="23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跳转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90" y="1690688"/>
            <a:ext cx="4038600" cy="169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600" y="3386138"/>
            <a:ext cx="4181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Let’s Encrypt + </a:t>
            </a:r>
            <a:r>
              <a:rPr lang="en-US" altLang="zh-CN" dirty="0" err="1" smtClean="0"/>
              <a:t>Nginx+centos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https://letsencrypt.org/getting-started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certbot.eff.org/lets-encrypt/centosrhel7-nginx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</a:t>
            </a:r>
            <a:r>
              <a:rPr lang="en-US" altLang="zh-CN" dirty="0" err="1" smtClean="0"/>
              <a:t>certbot</a:t>
            </a:r>
            <a:r>
              <a:rPr lang="zh-CN" altLang="en-US" dirty="0" smtClean="0"/>
              <a:t>的安装问题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9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正向代理和反向代理的区别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正向代理</a:t>
            </a:r>
            <a:r>
              <a:rPr lang="zh-CN" altLang="en-US" dirty="0" smtClean="0"/>
              <a:t>需要主动</a:t>
            </a:r>
            <a:r>
              <a:rPr lang="zh-CN" altLang="en-US" dirty="0"/>
              <a:t>设置代理服务器</a:t>
            </a:r>
            <a:r>
              <a:rPr lang="en-US" altLang="zh-CN" dirty="0" err="1"/>
              <a:t>ip</a:t>
            </a:r>
            <a:r>
              <a:rPr lang="zh-CN" altLang="en-US" dirty="0"/>
              <a:t>或者域名进行访问</a:t>
            </a:r>
            <a:r>
              <a:rPr lang="zh-CN" altLang="en-US" dirty="0" smtClean="0"/>
              <a:t>，由代理服务器获取内容</a:t>
            </a:r>
            <a:r>
              <a:rPr lang="zh-CN" altLang="en-US" dirty="0"/>
              <a:t>并</a:t>
            </a:r>
            <a:r>
              <a:rPr lang="zh-CN" altLang="en-US" dirty="0" smtClean="0"/>
              <a:t>返回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反向</a:t>
            </a:r>
            <a:r>
              <a:rPr lang="zh-CN" altLang="en-US" dirty="0"/>
              <a:t>代理不</a:t>
            </a:r>
            <a:r>
              <a:rPr lang="zh-CN" altLang="en-US" dirty="0" smtClean="0"/>
              <a:t>需要客户端设置</a:t>
            </a:r>
            <a:r>
              <a:rPr lang="zh-CN" altLang="en-US" dirty="0"/>
              <a:t>，直接访问服务器真实</a:t>
            </a:r>
            <a:r>
              <a:rPr lang="en-US" altLang="zh-CN" dirty="0" err="1"/>
              <a:t>ip</a:t>
            </a:r>
            <a:r>
              <a:rPr lang="zh-CN" altLang="en-US" dirty="0"/>
              <a:t>或者域名</a:t>
            </a:r>
            <a:r>
              <a:rPr lang="zh-CN" altLang="en-US" dirty="0" smtClean="0"/>
              <a:t>，服务器</a:t>
            </a:r>
            <a:r>
              <a:rPr lang="zh-CN" altLang="en-US" dirty="0"/>
              <a:t>内部</a:t>
            </a:r>
            <a:r>
              <a:rPr lang="zh-CN" altLang="en-US" dirty="0" smtClean="0"/>
              <a:t>会动</a:t>
            </a:r>
            <a:r>
              <a:rPr lang="zh-CN" altLang="en-US" dirty="0"/>
              <a:t>根据访问内容进行跳转及内容</a:t>
            </a:r>
            <a:r>
              <a:rPr lang="zh-CN" altLang="en-US" dirty="0" smtClean="0"/>
              <a:t>返回。</a:t>
            </a:r>
            <a:endParaRPr lang="zh-CN" altLang="en-US" dirty="0"/>
          </a:p>
          <a:p>
            <a:r>
              <a:rPr lang="zh-CN" altLang="en-US" dirty="0" smtClean="0"/>
              <a:t>正向代理代理</a:t>
            </a:r>
            <a:r>
              <a:rPr lang="zh-CN" altLang="en-US" dirty="0"/>
              <a:t>客户端，为客户端收发请求，使真实客户端对服务器不</a:t>
            </a:r>
            <a:r>
              <a:rPr lang="zh-CN" altLang="en-US" dirty="0" smtClean="0"/>
              <a:t>可见。</a:t>
            </a:r>
            <a:endParaRPr lang="en-US" altLang="zh-CN" dirty="0" smtClean="0"/>
          </a:p>
          <a:p>
            <a:r>
              <a:rPr lang="zh-CN" altLang="en-US" dirty="0" smtClean="0"/>
              <a:t>反向代理代理服务端</a:t>
            </a:r>
            <a:r>
              <a:rPr lang="zh-CN" altLang="en-US" dirty="0"/>
              <a:t>，为</a:t>
            </a:r>
            <a:r>
              <a:rPr lang="zh-CN" altLang="en-US" dirty="0" smtClean="0"/>
              <a:t>服务端收发</a:t>
            </a:r>
            <a:r>
              <a:rPr lang="zh-CN" altLang="en-US" dirty="0"/>
              <a:t>请求，使真实服务器对客户端不</a:t>
            </a:r>
            <a:r>
              <a:rPr lang="zh-CN" altLang="en-US" dirty="0" smtClean="0"/>
              <a:t>可见。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79" y="1869753"/>
            <a:ext cx="8844455" cy="47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9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负载均衡和反向代理的关系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反向代理是实现负载均衡的方式之一</a:t>
            </a:r>
            <a:endParaRPr lang="en-US" altLang="zh-CN" dirty="0" smtClean="0"/>
          </a:p>
          <a:p>
            <a:r>
              <a:rPr lang="zh-CN" altLang="en-US" dirty="0" smtClean="0"/>
              <a:t>负载均衡是实现反向代理的目标之一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7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高性能的负载均衡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 smtClean="0"/>
              <a:t>负载均衡的方式</a:t>
            </a:r>
            <a:endParaRPr lang="en-US" altLang="zh-CN" dirty="0" smtClean="0"/>
          </a:p>
          <a:p>
            <a:r>
              <a:rPr lang="zh-CN" altLang="en-US" dirty="0" smtClean="0"/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4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1.HTTP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：需要在两个及以上的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服务器中去分发负载</a:t>
            </a:r>
            <a:endParaRPr lang="en-US" altLang="zh-CN" dirty="0" smtClean="0"/>
          </a:p>
          <a:p>
            <a:r>
              <a:rPr lang="en-US" altLang="zh-CN" dirty="0" smtClean="0"/>
              <a:t>A: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“</a:t>
            </a:r>
            <a:r>
              <a:rPr lang="en-US" altLang="zh-CN" dirty="0" smtClean="0"/>
              <a:t>weight=1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weight=2</a:t>
            </a:r>
            <a:r>
              <a:rPr lang="zh-CN" altLang="en-US" dirty="0" smtClean="0"/>
              <a:t>”的区别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68" y="2237949"/>
            <a:ext cx="545714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2.TCP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：需要在两个及以上的</a:t>
            </a:r>
            <a:r>
              <a:rPr lang="en-US" altLang="zh-CN" dirty="0" smtClean="0"/>
              <a:t>TCP server</a:t>
            </a:r>
            <a:r>
              <a:rPr lang="zh-CN" altLang="en-US" dirty="0" smtClean="0"/>
              <a:t>分发负载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59" y="2280498"/>
            <a:ext cx="5619048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3.Nginx</a:t>
            </a:r>
            <a:r>
              <a:rPr lang="zh-CN" altLang="en-US" dirty="0" smtClean="0"/>
              <a:t>负载均衡的方式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轮询调度</a:t>
            </a:r>
            <a:endParaRPr lang="en-US" altLang="zh-CN" dirty="0" smtClean="0"/>
          </a:p>
          <a:p>
            <a:r>
              <a:rPr lang="zh-CN" altLang="en-US" dirty="0" smtClean="0"/>
              <a:t>最少连接</a:t>
            </a:r>
            <a:endParaRPr lang="en-US" altLang="zh-CN" dirty="0" smtClean="0"/>
          </a:p>
          <a:p>
            <a:r>
              <a:rPr lang="zh-CN" altLang="en-US" dirty="0" smtClean="0"/>
              <a:t>最少时间</a:t>
            </a:r>
            <a:endParaRPr lang="en-US" altLang="zh-CN" dirty="0" smtClean="0"/>
          </a:p>
          <a:p>
            <a:r>
              <a:rPr lang="zh-CN" altLang="en-US" dirty="0" smtClean="0"/>
              <a:t>通用</a:t>
            </a:r>
            <a:r>
              <a:rPr lang="en-US" altLang="zh-CN" dirty="0" smtClean="0"/>
              <a:t>hash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654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</a:t>
            </a:r>
            <a:r>
              <a:rPr lang="zh-CN" altLang="en-US" dirty="0"/>
              <a:t>之</a:t>
            </a:r>
            <a:r>
              <a:rPr lang="zh-CN" altLang="en-US" dirty="0" smtClean="0"/>
              <a:t>轮询调度算法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变成加权轮询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调度算法。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是概率值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39" y="1690688"/>
            <a:ext cx="4092630" cy="3323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12" y="4363166"/>
            <a:ext cx="5066314" cy="24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1012</Words>
  <Application>Microsoft Office PowerPoint</Application>
  <PresentationFormat>宽屏</PresentationFormat>
  <Paragraphs>134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-apple-system</vt:lpstr>
      <vt:lpstr>宋体</vt:lpstr>
      <vt:lpstr>Arial</vt:lpstr>
      <vt:lpstr>Calibri</vt:lpstr>
      <vt:lpstr>Calibri Light</vt:lpstr>
      <vt:lpstr>Office 主题</vt:lpstr>
      <vt:lpstr>Nginx</vt:lpstr>
      <vt:lpstr>正向代理和反向代理</vt:lpstr>
      <vt:lpstr>正向代理和反向代理的区别</vt:lpstr>
      <vt:lpstr>负载均衡和反向代理的关系</vt:lpstr>
      <vt:lpstr>Nginx高性能的负载均衡</vt:lpstr>
      <vt:lpstr>1.HTTP负载均衡</vt:lpstr>
      <vt:lpstr>2.TCP负载均衡</vt:lpstr>
      <vt:lpstr>3.Nginx负载均衡的方式</vt:lpstr>
      <vt:lpstr>Nginx负载均衡之轮询调度算法</vt:lpstr>
      <vt:lpstr>Nginx负载均衡之最少连接</vt:lpstr>
      <vt:lpstr>Nginx负载均衡之最少时间</vt:lpstr>
      <vt:lpstr>Nginx负载均衡之通用Hash</vt:lpstr>
      <vt:lpstr>Nginx+memcached+一致性HASH算法</vt:lpstr>
      <vt:lpstr>一致性Hash算法</vt:lpstr>
      <vt:lpstr>服务器Hash</vt:lpstr>
      <vt:lpstr>数据对象Hash</vt:lpstr>
      <vt:lpstr>宕机</vt:lpstr>
      <vt:lpstr>一致性Hash算法结论</vt:lpstr>
      <vt:lpstr>一致性Hash算法Nginx配置实例</vt:lpstr>
      <vt:lpstr>Nginx负载均衡之IP Hash</vt:lpstr>
      <vt:lpstr>连接控制</vt:lpstr>
      <vt:lpstr>慢启动</vt:lpstr>
      <vt:lpstr>基于IP地址的HTTP访问控制</vt:lpstr>
      <vt:lpstr>CORS</vt:lpstr>
      <vt:lpstr>对具体IP地址连接控制</vt:lpstr>
      <vt:lpstr>频率限制</vt:lpstr>
      <vt:lpstr>下载限速</vt:lpstr>
      <vt:lpstr>Https跳转</vt:lpstr>
      <vt:lpstr>Let’s Encrypt + Nginx+centos构建https网站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峰 戴</dc:creator>
  <cp:lastModifiedBy>User</cp:lastModifiedBy>
  <cp:revision>37</cp:revision>
  <dcterms:created xsi:type="dcterms:W3CDTF">2018-08-19T12:31:42Z</dcterms:created>
  <dcterms:modified xsi:type="dcterms:W3CDTF">2018-08-21T01:40:20Z</dcterms:modified>
</cp:coreProperties>
</file>