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5qOC/9XpjhcLG1Oy6T+fHpbdT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DEVEVER - one step further</a:t>
            </a:r>
            <a:endParaRPr/>
          </a:p>
        </p:txBody>
      </p:sp>
      <p:sp>
        <p:nvSpPr>
          <p:cNvPr id="89" name="Google Shape;89;p2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How Exchange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93e0fcfa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093e0fcfa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093e0fcfa0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2093e0fcfa0_0_18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DEVEVER - one step further</a:t>
            </a:r>
            <a:endParaRPr/>
          </a:p>
        </p:txBody>
      </p:sp>
      <p:sp>
        <p:nvSpPr>
          <p:cNvPr id="201" name="Google Shape;201;g2093e0fcfa0_0_18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How Exchange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93e0fcfa0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093e0fcfa0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093e0fcfa0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g2093e0fcfa0_0_33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DEVEVER - one step further</a:t>
            </a:r>
            <a:endParaRPr/>
          </a:p>
        </p:txBody>
      </p:sp>
      <p:sp>
        <p:nvSpPr>
          <p:cNvPr id="214" name="Google Shape;214;g2093e0fcfa0_0_33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How Exchange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DEVEVER - one step further</a:t>
            </a:r>
            <a:endParaRPr/>
          </a:p>
        </p:txBody>
      </p:sp>
      <p:sp>
        <p:nvSpPr>
          <p:cNvPr id="101" name="Google Shape;101;p30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How Exchange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f603e655d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df603e655d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df603e655d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g1df603e655d_0_21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DEVEVER - one step further</a:t>
            </a:r>
            <a:endParaRPr/>
          </a:p>
        </p:txBody>
      </p:sp>
      <p:sp>
        <p:nvSpPr>
          <p:cNvPr id="113" name="Google Shape;113;g1df603e655d_0_21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How Exchange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f603e655d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df603e655d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df603e655d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1df603e655d_0_53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DEVEVER - one step further</a:t>
            </a:r>
            <a:endParaRPr/>
          </a:p>
        </p:txBody>
      </p:sp>
      <p:sp>
        <p:nvSpPr>
          <p:cNvPr id="125" name="Google Shape;125;g1df603e655d_0_53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How Exchange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f603e655d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df603e655d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df603e655d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g1df603e655d_0_64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DEVEVER - one step further</a:t>
            </a:r>
            <a:endParaRPr/>
          </a:p>
        </p:txBody>
      </p:sp>
      <p:sp>
        <p:nvSpPr>
          <p:cNvPr id="137" name="Google Shape;137;g1df603e655d_0_64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How Exchange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f603e655d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df603e655d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df603e655d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1df603e655d_0_7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DEVEVER - one step further</a:t>
            </a:r>
            <a:endParaRPr/>
          </a:p>
        </p:txBody>
      </p:sp>
      <p:sp>
        <p:nvSpPr>
          <p:cNvPr id="150" name="Google Shape;150;g1df603e655d_0_75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How Exchange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f603e655d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df603e655d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df603e655d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g1df603e655d_0_86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DEVEVER - one step further</a:t>
            </a:r>
            <a:endParaRPr/>
          </a:p>
        </p:txBody>
      </p:sp>
      <p:sp>
        <p:nvSpPr>
          <p:cNvPr id="163" name="Google Shape;163;g1df603e655d_0_86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How Exchange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f603e655d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df603e655d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df603e655d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g1df603e655d_0_106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DEVEVER - one step further</a:t>
            </a:r>
            <a:endParaRPr/>
          </a:p>
        </p:txBody>
      </p:sp>
      <p:sp>
        <p:nvSpPr>
          <p:cNvPr id="176" name="Google Shape;176;g1df603e655d_0_106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How Exchange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093e0fcfa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093e0fcfa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093e0fcfa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g2093e0fcfa0_0_1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DEVEVER - one step further</a:t>
            </a:r>
            <a:endParaRPr/>
          </a:p>
        </p:txBody>
      </p:sp>
      <p:sp>
        <p:nvSpPr>
          <p:cNvPr id="189" name="Google Shape;189;g2093e0fcfa0_0_1:notes"/>
          <p:cNvSpPr txBox="1"/>
          <p:nvPr>
            <p:ph idx="3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Know How Exchange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www.atlassian.com/" TargetMode="External"/><Relationship Id="rId5" Type="http://schemas.openxmlformats.org/officeDocument/2006/relationships/hyperlink" Target="https://www.atlassian.com/" TargetMode="External"/><Relationship Id="rId6" Type="http://schemas.openxmlformats.org/officeDocument/2006/relationships/hyperlink" Target="https://www.atlassia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39125"/>
            <a:ext cx="923325" cy="9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525" y="1866900"/>
            <a:ext cx="866775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1452225" y="490325"/>
            <a:ext cx="6627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and Technology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2"/>
          <p:cNvCxnSpPr/>
          <p:nvPr/>
        </p:nvCxnSpPr>
        <p:spPr>
          <a:xfrm>
            <a:off x="1528425" y="990875"/>
            <a:ext cx="9825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93e0fcfa0_0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g2093e0fcfa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39125"/>
            <a:ext cx="923325" cy="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093e0fcfa0_0_18"/>
          <p:cNvSpPr txBox="1"/>
          <p:nvPr/>
        </p:nvSpPr>
        <p:spPr>
          <a:xfrm>
            <a:off x="1452225" y="490325"/>
            <a:ext cx="8549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of Information technology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2093e0fcfa0_0_18"/>
          <p:cNvCxnSpPr/>
          <p:nvPr/>
        </p:nvCxnSpPr>
        <p:spPr>
          <a:xfrm>
            <a:off x="1528425" y="990875"/>
            <a:ext cx="9825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g2093e0fcfa0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700" y="2019300"/>
            <a:ext cx="4747025" cy="26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093e0fcfa0_0_18"/>
          <p:cNvSpPr/>
          <p:nvPr/>
        </p:nvSpPr>
        <p:spPr>
          <a:xfrm>
            <a:off x="1528425" y="2101100"/>
            <a:ext cx="49461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People will soon stroll virtually through a three-dimensional version of the internet dubbed the "metaverse"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93e0fcfa0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g2093e0fcfa0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39125"/>
            <a:ext cx="923325" cy="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093e0fcfa0_0_33"/>
          <p:cNvSpPr txBox="1"/>
          <p:nvPr/>
        </p:nvSpPr>
        <p:spPr>
          <a:xfrm>
            <a:off x="1452225" y="490325"/>
            <a:ext cx="8549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g2093e0fcfa0_0_33"/>
          <p:cNvCxnSpPr/>
          <p:nvPr/>
        </p:nvCxnSpPr>
        <p:spPr>
          <a:xfrm>
            <a:off x="1528425" y="990875"/>
            <a:ext cx="9825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g2093e0fcfa0_0_33"/>
          <p:cNvSpPr/>
          <p:nvPr/>
        </p:nvSpPr>
        <p:spPr>
          <a:xfrm>
            <a:off x="1129550" y="2303927"/>
            <a:ext cx="99420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32D4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</a:t>
            </a:r>
            <a:r>
              <a:rPr lang="en-US" sz="1800" u="sng">
                <a:solidFill>
                  <a:srgbClr val="232D4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</a:t>
            </a:r>
            <a:r>
              <a:rPr lang="en-US" sz="1800" u="sng">
                <a:solidFill>
                  <a:srgbClr val="232D4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.com/</a:t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32D41"/>
                </a:solidFill>
              </a:rPr>
              <a:t>https://en.wikipedia.org/wiki/Information_technology</a:t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32D41"/>
                </a:solidFill>
              </a:rPr>
              <a:t>Information technology book by Virginia Evans, Jenny Dooley, Stanley Wright. </a:t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39125"/>
            <a:ext cx="923325" cy="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0"/>
          <p:cNvSpPr txBox="1"/>
          <p:nvPr/>
        </p:nvSpPr>
        <p:spPr>
          <a:xfrm>
            <a:off x="1452225" y="490325"/>
            <a:ext cx="6627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30"/>
          <p:cNvCxnSpPr/>
          <p:nvPr/>
        </p:nvCxnSpPr>
        <p:spPr>
          <a:xfrm>
            <a:off x="1528425" y="990875"/>
            <a:ext cx="9825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30"/>
          <p:cNvSpPr/>
          <p:nvPr/>
        </p:nvSpPr>
        <p:spPr>
          <a:xfrm>
            <a:off x="1528428" y="1863043"/>
            <a:ext cx="80145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2D4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232D41"/>
                </a:solidFill>
              </a:rPr>
              <a:t>My name is Bold-Erdene.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2D4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232D41"/>
                </a:solidFill>
              </a:rPr>
              <a:t>Born in 1998.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2D4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232D41"/>
                </a:solidFill>
              </a:rPr>
              <a:t>Graduated from high school in 2016.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2D4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232D41"/>
                </a:solidFill>
              </a:rPr>
              <a:t>In 2023, he started studying programming at University of Mandakh</a:t>
            </a:r>
            <a:r>
              <a:rPr lang="en-US"/>
              <a:t>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f603e655d_0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g1df603e655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39125"/>
            <a:ext cx="923325" cy="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df603e655d_0_21"/>
          <p:cNvSpPr txBox="1"/>
          <p:nvPr/>
        </p:nvSpPr>
        <p:spPr>
          <a:xfrm>
            <a:off x="1452225" y="490325"/>
            <a:ext cx="8549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 concepts in information technology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g1df603e655d_0_21"/>
          <p:cNvCxnSpPr/>
          <p:nvPr/>
        </p:nvCxnSpPr>
        <p:spPr>
          <a:xfrm>
            <a:off x="1528425" y="990875"/>
            <a:ext cx="9825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g1df603e655d_0_21"/>
          <p:cNvSpPr/>
          <p:nvPr/>
        </p:nvSpPr>
        <p:spPr>
          <a:xfrm>
            <a:off x="1528428" y="1863043"/>
            <a:ext cx="80145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2D4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232D41"/>
                </a:solidFill>
              </a:rPr>
              <a:t>Information security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2D4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232D41"/>
                </a:solidFill>
              </a:rPr>
              <a:t>Software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2D4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232D41"/>
                </a:solidFill>
              </a:rPr>
              <a:t>Hardware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2D4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232D41"/>
                </a:solidFill>
              </a:rPr>
              <a:t>Database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2D4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rgbClr val="232D41"/>
                </a:solidFill>
              </a:rPr>
              <a:t>Network management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232D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df603e655d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39125"/>
            <a:ext cx="923325" cy="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df603e655d_0_53"/>
          <p:cNvSpPr txBox="1"/>
          <p:nvPr/>
        </p:nvSpPr>
        <p:spPr>
          <a:xfrm>
            <a:off x="1452225" y="490325"/>
            <a:ext cx="8549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security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g1df603e655d_0_53"/>
          <p:cNvCxnSpPr/>
          <p:nvPr/>
        </p:nvCxnSpPr>
        <p:spPr>
          <a:xfrm>
            <a:off x="1528425" y="990875"/>
            <a:ext cx="9825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g1df603e655d_0_53"/>
          <p:cNvSpPr/>
          <p:nvPr/>
        </p:nvSpPr>
        <p:spPr>
          <a:xfrm>
            <a:off x="1604625" y="1909900"/>
            <a:ext cx="3691200" cy="3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term 'information security' means protecting information and information systems from unauthorized access, use, disclosure, disruption, modification, or destruction in order to provide integrity, confidentiality, and availability.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df603e655d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550" y="1655225"/>
            <a:ext cx="5804049" cy="30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f603e655d_0_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g1df603e655d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39125"/>
            <a:ext cx="923325" cy="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df603e655d_0_64"/>
          <p:cNvSpPr txBox="1"/>
          <p:nvPr/>
        </p:nvSpPr>
        <p:spPr>
          <a:xfrm>
            <a:off x="1452225" y="490325"/>
            <a:ext cx="8549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g1df603e655d_0_64"/>
          <p:cNvCxnSpPr/>
          <p:nvPr/>
        </p:nvCxnSpPr>
        <p:spPr>
          <a:xfrm>
            <a:off x="1528425" y="990875"/>
            <a:ext cx="9825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g1df603e655d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050" y="1647575"/>
            <a:ext cx="5100349" cy="40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df603e655d_0_64"/>
          <p:cNvSpPr/>
          <p:nvPr/>
        </p:nvSpPr>
        <p:spPr>
          <a:xfrm>
            <a:off x="1528425" y="2671900"/>
            <a:ext cx="41457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Software is a set of instructions, data or programs used to operate computers and execute specific tasks. </a:t>
            </a:r>
            <a:endParaRPr b="0" i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f603e655d_0_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g1df603e655d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39125"/>
            <a:ext cx="923325" cy="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df603e655d_0_75"/>
          <p:cNvSpPr txBox="1"/>
          <p:nvPr/>
        </p:nvSpPr>
        <p:spPr>
          <a:xfrm>
            <a:off x="1452225" y="490325"/>
            <a:ext cx="8549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1df603e655d_0_75"/>
          <p:cNvCxnSpPr/>
          <p:nvPr/>
        </p:nvCxnSpPr>
        <p:spPr>
          <a:xfrm>
            <a:off x="1528425" y="990875"/>
            <a:ext cx="9825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g1df603e655d_0_75"/>
          <p:cNvSpPr/>
          <p:nvPr/>
        </p:nvSpPr>
        <p:spPr>
          <a:xfrm>
            <a:off x="1528425" y="2177300"/>
            <a:ext cx="36075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Hardware refers to the external and internal devices and equipment that enable you to perform major functions such as input, output, storage, communication, processing, and more.</a:t>
            </a:r>
            <a:endParaRPr sz="2000"/>
          </a:p>
        </p:txBody>
      </p:sp>
      <p:pic>
        <p:nvPicPr>
          <p:cNvPr id="157" name="Google Shape;157;g1df603e655d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975" y="1579025"/>
            <a:ext cx="6165874" cy="41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f603e655d_0_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g1df603e655d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39125"/>
            <a:ext cx="923325" cy="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df603e655d_0_86"/>
          <p:cNvSpPr txBox="1"/>
          <p:nvPr/>
        </p:nvSpPr>
        <p:spPr>
          <a:xfrm>
            <a:off x="1452225" y="490325"/>
            <a:ext cx="8549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1df603e655d_0_86"/>
          <p:cNvCxnSpPr/>
          <p:nvPr/>
        </p:nvCxnSpPr>
        <p:spPr>
          <a:xfrm>
            <a:off x="1528425" y="990875"/>
            <a:ext cx="9825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g1df603e655d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525" y="1563838"/>
            <a:ext cx="4236199" cy="423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df603e655d_0_86"/>
          <p:cNvSpPr/>
          <p:nvPr/>
        </p:nvSpPr>
        <p:spPr>
          <a:xfrm>
            <a:off x="1528425" y="2101100"/>
            <a:ext cx="50703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 database is an organized collection of structured information, or data, typically stored electronically in a computer system. A database is usually controlled by a database management system (DBMS).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f603e655d_0_1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g1df603e655d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39125"/>
            <a:ext cx="923325" cy="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df603e655d_0_106"/>
          <p:cNvSpPr txBox="1"/>
          <p:nvPr/>
        </p:nvSpPr>
        <p:spPr>
          <a:xfrm>
            <a:off x="1452225" y="490325"/>
            <a:ext cx="8549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management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g1df603e655d_0_106"/>
          <p:cNvCxnSpPr/>
          <p:nvPr/>
        </p:nvCxnSpPr>
        <p:spPr>
          <a:xfrm>
            <a:off x="1528425" y="990875"/>
            <a:ext cx="9825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g1df603e655d_0_106"/>
          <p:cNvSpPr/>
          <p:nvPr/>
        </p:nvSpPr>
        <p:spPr>
          <a:xfrm>
            <a:off x="1528425" y="2101100"/>
            <a:ext cx="43263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Network management is the sum total of applications, tools and processes used to provision, operate, maintain, administer and secure network infrastructure.</a:t>
            </a:r>
            <a:endParaRPr sz="2000"/>
          </a:p>
        </p:txBody>
      </p:sp>
      <p:pic>
        <p:nvPicPr>
          <p:cNvPr id="183" name="Google Shape;183;g1df603e655d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825" y="1960025"/>
            <a:ext cx="5412674" cy="318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93e0fcfa0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g2093e0fcfa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0" y="239125"/>
            <a:ext cx="923325" cy="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093e0fcfa0_0_1"/>
          <p:cNvSpPr txBox="1"/>
          <p:nvPr/>
        </p:nvSpPr>
        <p:spPr>
          <a:xfrm>
            <a:off x="1452225" y="490325"/>
            <a:ext cx="85491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by the Numbers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g2093e0fcfa0_0_1"/>
          <p:cNvCxnSpPr/>
          <p:nvPr/>
        </p:nvCxnSpPr>
        <p:spPr>
          <a:xfrm>
            <a:off x="1528425" y="990875"/>
            <a:ext cx="9825300" cy="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g2093e0fcfa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475" y="1604200"/>
            <a:ext cx="7848599" cy="43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2020-09-11T03:28:40Z</dcterms:created>
  <dc:creator>DEVEVER LLC</dc:creator>
</cp:coreProperties>
</file>