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AAAAA"/>
    <a:srgbClr val="C0C0C0"/>
    <a:srgbClr val="FF66CC"/>
    <a:srgbClr val="EF2DB8"/>
    <a:srgbClr val="CCFF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7.6512789729724862E-2"/>
          <c:w val="0.96293129353732176"/>
          <c:h val="0.751885894060563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C69-4D6A-9A5C-35F50A361C6B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C69-4D6A-9A5C-35F50A361C6B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C69-4D6A-9A5C-35F50A361C6B}"/>
              </c:ext>
            </c:extLst>
          </c:dPt>
          <c:dPt>
            <c:idx val="3"/>
            <c:bubble3D val="0"/>
            <c:spPr>
              <a:solidFill>
                <a:srgbClr val="EF2DB8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C69-4D6A-9A5C-35F50A361C6B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C69-4D6A-9A5C-35F50A361C6B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CC69-4D6A-9A5C-35F50A361C6B}"/>
              </c:ext>
            </c:extLst>
          </c:dPt>
          <c:dPt>
            <c:idx val="6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Sheet1!$A$2:$A$8</c:f>
              <c:strCache>
                <c:ptCount val="7"/>
                <c:pt idx="0">
                  <c:v>Oceania/Australia</c:v>
                </c:pt>
                <c:pt idx="1">
                  <c:v>Middle East</c:v>
                </c:pt>
                <c:pt idx="2">
                  <c:v>North America</c:v>
                </c:pt>
                <c:pt idx="3">
                  <c:v>Las Am/Carib</c:v>
                </c:pt>
                <c:pt idx="4">
                  <c:v>Africa</c:v>
                </c:pt>
                <c:pt idx="5">
                  <c:v>Europe</c:v>
                </c:pt>
                <c:pt idx="6">
                  <c:v>Asia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0.01</c:v>
                </c:pt>
                <c:pt idx="1">
                  <c:v>0.04</c:v>
                </c:pt>
                <c:pt idx="2">
                  <c:v>0.08</c:v>
                </c:pt>
                <c:pt idx="3">
                  <c:v>0.1</c:v>
                </c:pt>
                <c:pt idx="4">
                  <c:v>0.11</c:v>
                </c:pt>
                <c:pt idx="5">
                  <c:v>0.17</c:v>
                </c:pt>
                <c:pt idx="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69-4D6A-9A5C-35F50A361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441142151324963"/>
          <c:y val="6.1105038300123982E-2"/>
          <c:w val="0.18211016994688453"/>
          <c:h val="0.666629474590462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E60A-FBAE-9BCD-8527-16EFF6F70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B17D-897C-BD90-AA45-C3F855976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B36F-FA24-6AB8-BEAF-6628F976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6467-FACF-4FBA-6DB2-7B134846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039F-C309-17D1-30B5-391A6797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93F8-267D-CC47-BED3-0D9AF715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2DC0B-49FC-2AC6-05CE-9585D2D5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CB09-C0B6-6952-6FEF-32271082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C8404-0EF0-C944-063C-0FF2A3B0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3720-8DF3-6538-C461-EC018C76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946C9-3ADC-04D5-FC28-22EFE1513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DB240-E1E8-A501-47EE-9B0EEC62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F45F-DCA8-650E-62A1-3E9C2E0D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1243-B56C-45A9-44F5-29D6D90D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030CD-98CA-410B-CBAC-8851C702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BD9A-1E81-06DF-1E03-0B51A9FF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0C12-32A9-DCBC-FC6F-C011E51A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24EC-5072-0086-1E65-3AD05236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8BCD-F865-A441-6F9E-A8041BA4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A8D0-708A-2CF5-C3E1-96EA5571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B77A-0F75-033D-CC0B-54C5CBB3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B53EB-486E-B5E6-8448-57E4926D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A454-973D-8D23-077D-01AA04C3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F238-9BD6-AE66-56B2-8DBC48C9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C0F4-CDAB-A539-D200-56813451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27AF-D04B-7E3B-D6AA-DFBC5DF5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F124-818B-51A6-5919-6287FCB77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7B0DF-0640-BBE2-851E-08957F36D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30D83-78AC-096F-DCB9-21AB45E6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C531-75A2-1F30-B076-98E04D06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F8B85-9400-E94E-9175-1925D029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3A02-9A0B-05F8-9B76-D3FB4922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397E-1C55-681D-45F5-06ADEE175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6AC9B-AB5D-5765-BC10-D4ADBE3F7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2CFDC-8F6C-971E-5702-E8C26D33B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9BA4-2A6D-730A-9A21-A40481DEE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C5715-46FB-A375-1BD3-4FE26E88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836CC-E0B7-5535-7371-C66B5509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76DE4-CC0D-D0FE-1D46-D379D1F2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4B4-A2EA-F3D5-27E7-6DB09656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0EA6A-8506-48F7-63FA-349663F2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0512C-F21C-DED3-FBAD-00E6A451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C64A5-A58B-9F5D-195A-970139B5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8DFFE-31F2-E27F-480F-CF187C4D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A862E-B895-0AAB-A86F-34AA982C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D0A23-30DE-F5A0-DB3D-0593A57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1FEF-542D-0902-8032-A87EFFBD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23A8-78BB-84BD-B087-30171264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B6A13-2B91-F03D-851C-98BF7CAB1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912E0-4C51-12DE-1A29-11968F03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CC04-667B-0B58-F97F-85010100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40AE8-3A67-1DF3-A0ED-F422A9DD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E8C8-32BB-8FFD-9915-28348FAA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68ED5-E1DE-E614-7C6F-554996FEB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EA796-B325-A422-0C42-3A1D81368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31F01-636E-B407-9C28-02646255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E0900-7BE6-9EF3-D70A-F2A84E7A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6F4E-B204-D297-9DD8-BE9DAE28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EBD5E-42A5-8E7D-B59C-08C5F8B4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88EF-3B1B-F0F6-2CDB-3F03AFE9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F1FD-CF35-607A-E54E-2AC13DB2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8911-632F-4316-846F-71ED09547B2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20A4-5468-EE40-1A5A-D7702DD36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35C4-AA50-F8C2-95B2-AE31AAEEF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C152-03CE-46DE-BDCE-24AA532E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8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85DEF6-9E26-F68D-2407-8D4D7B6B69C3}"/>
              </a:ext>
            </a:extLst>
          </p:cNvPr>
          <p:cNvSpPr txBox="1"/>
          <p:nvPr/>
        </p:nvSpPr>
        <p:spPr>
          <a:xfrm>
            <a:off x="2664157" y="354421"/>
            <a:ext cx="7473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n-MN" sz="4000" b="1" dirty="0"/>
              <a:t>Компьютерийн техник хангамж</a:t>
            </a:r>
            <a:endParaRPr lang="en-US" sz="4000" b="1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FEC617-D3C3-537E-7B35-22662683C75E}"/>
              </a:ext>
            </a:extLst>
          </p:cNvPr>
          <p:cNvSpPr/>
          <p:nvPr/>
        </p:nvSpPr>
        <p:spPr>
          <a:xfrm>
            <a:off x="3471705" y="1992573"/>
            <a:ext cx="1634832" cy="1009934"/>
          </a:xfrm>
          <a:custGeom>
            <a:avLst/>
            <a:gdLst>
              <a:gd name="connsiteX0" fmla="*/ 572699 w 1634832"/>
              <a:gd name="connsiteY0" fmla="*/ 0 h 1009934"/>
              <a:gd name="connsiteX1" fmla="*/ 1466506 w 1634832"/>
              <a:gd name="connsiteY1" fmla="*/ 0 h 1009934"/>
              <a:gd name="connsiteX2" fmla="*/ 1634832 w 1634832"/>
              <a:gd name="connsiteY2" fmla="*/ 168326 h 1009934"/>
              <a:gd name="connsiteX3" fmla="*/ 1634832 w 1634832"/>
              <a:gd name="connsiteY3" fmla="*/ 841608 h 1009934"/>
              <a:gd name="connsiteX4" fmla="*/ 1466506 w 1634832"/>
              <a:gd name="connsiteY4" fmla="*/ 1009934 h 1009934"/>
              <a:gd name="connsiteX5" fmla="*/ 0 w 1634832"/>
              <a:gd name="connsiteY5" fmla="*/ 1009934 h 1009934"/>
              <a:gd name="connsiteX6" fmla="*/ 81053 w 1634832"/>
              <a:gd name="connsiteY6" fmla="*/ 784207 h 1009934"/>
              <a:gd name="connsiteX7" fmla="*/ 497896 w 1634832"/>
              <a:gd name="connsiteY7" fmla="*/ 83893 h 1009934"/>
              <a:gd name="connsiteX8" fmla="*/ 572699 w 1634832"/>
              <a:gd name="connsiteY8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832" h="1009934">
                <a:moveTo>
                  <a:pt x="572699" y="0"/>
                </a:moveTo>
                <a:lnTo>
                  <a:pt x="1466506" y="0"/>
                </a:lnTo>
                <a:cubicBezTo>
                  <a:pt x="1559470" y="0"/>
                  <a:pt x="1634832" y="75362"/>
                  <a:pt x="1634832" y="168326"/>
                </a:cubicBezTo>
                <a:lnTo>
                  <a:pt x="1634832" y="841608"/>
                </a:lnTo>
                <a:cubicBezTo>
                  <a:pt x="1634832" y="934572"/>
                  <a:pt x="1559470" y="1009934"/>
                  <a:pt x="1466506" y="1009934"/>
                </a:cubicBezTo>
                <a:lnTo>
                  <a:pt x="0" y="1009934"/>
                </a:lnTo>
                <a:lnTo>
                  <a:pt x="81053" y="784207"/>
                </a:lnTo>
                <a:cubicBezTo>
                  <a:pt x="186685" y="529644"/>
                  <a:pt x="327731" y="294067"/>
                  <a:pt x="497896" y="83893"/>
                </a:cubicBezTo>
                <a:lnTo>
                  <a:pt x="57269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000" dirty="0"/>
              <a:t>6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54BE7ED-05A2-A09C-C60F-97DECA6F980A}"/>
              </a:ext>
            </a:extLst>
          </p:cNvPr>
          <p:cNvSpPr/>
          <p:nvPr/>
        </p:nvSpPr>
        <p:spPr>
          <a:xfrm>
            <a:off x="7085463" y="1992573"/>
            <a:ext cx="1677480" cy="1009934"/>
          </a:xfrm>
          <a:custGeom>
            <a:avLst/>
            <a:gdLst>
              <a:gd name="connsiteX0" fmla="*/ 168326 w 1677480"/>
              <a:gd name="connsiteY0" fmla="*/ 0 h 1009934"/>
              <a:gd name="connsiteX1" fmla="*/ 1104781 w 1677480"/>
              <a:gd name="connsiteY1" fmla="*/ 0 h 1009934"/>
              <a:gd name="connsiteX2" fmla="*/ 1179584 w 1677480"/>
              <a:gd name="connsiteY2" fmla="*/ 83893 h 1009934"/>
              <a:gd name="connsiteX3" fmla="*/ 1596427 w 1677480"/>
              <a:gd name="connsiteY3" fmla="*/ 784207 h 1009934"/>
              <a:gd name="connsiteX4" fmla="*/ 1677480 w 1677480"/>
              <a:gd name="connsiteY4" fmla="*/ 1009934 h 1009934"/>
              <a:gd name="connsiteX5" fmla="*/ 168326 w 1677480"/>
              <a:gd name="connsiteY5" fmla="*/ 1009934 h 1009934"/>
              <a:gd name="connsiteX6" fmla="*/ 0 w 1677480"/>
              <a:gd name="connsiteY6" fmla="*/ 841608 h 1009934"/>
              <a:gd name="connsiteX7" fmla="*/ 0 w 1677480"/>
              <a:gd name="connsiteY7" fmla="*/ 168326 h 1009934"/>
              <a:gd name="connsiteX8" fmla="*/ 168326 w 1677480"/>
              <a:gd name="connsiteY8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7480" h="1009934">
                <a:moveTo>
                  <a:pt x="168326" y="0"/>
                </a:moveTo>
                <a:lnTo>
                  <a:pt x="1104781" y="0"/>
                </a:lnTo>
                <a:lnTo>
                  <a:pt x="1179584" y="83893"/>
                </a:lnTo>
                <a:cubicBezTo>
                  <a:pt x="1349749" y="294067"/>
                  <a:pt x="1490796" y="529644"/>
                  <a:pt x="1596427" y="784207"/>
                </a:cubicBezTo>
                <a:lnTo>
                  <a:pt x="1677480" y="1009934"/>
                </a:lnTo>
                <a:lnTo>
                  <a:pt x="168326" y="1009934"/>
                </a:lnTo>
                <a:cubicBezTo>
                  <a:pt x="75362" y="1009934"/>
                  <a:pt x="0" y="934572"/>
                  <a:pt x="0" y="841608"/>
                </a:cubicBezTo>
                <a:lnTo>
                  <a:pt x="0" y="168326"/>
                </a:lnTo>
                <a:cubicBezTo>
                  <a:pt x="0" y="75362"/>
                  <a:pt x="75362" y="0"/>
                  <a:pt x="16832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10F74F5-DBF3-AC58-A2C7-2A77F544DA61}"/>
              </a:ext>
            </a:extLst>
          </p:cNvPr>
          <p:cNvSpPr/>
          <p:nvPr/>
        </p:nvSpPr>
        <p:spPr>
          <a:xfrm>
            <a:off x="3334033" y="3336879"/>
            <a:ext cx="1145276" cy="1009934"/>
          </a:xfrm>
          <a:custGeom>
            <a:avLst/>
            <a:gdLst>
              <a:gd name="connsiteX0" fmla="*/ 52421 w 1145276"/>
              <a:gd name="connsiteY0" fmla="*/ 0 h 1009934"/>
              <a:gd name="connsiteX1" fmla="*/ 976950 w 1145276"/>
              <a:gd name="connsiteY1" fmla="*/ 0 h 1009934"/>
              <a:gd name="connsiteX2" fmla="*/ 1145276 w 1145276"/>
              <a:gd name="connsiteY2" fmla="*/ 168326 h 1009934"/>
              <a:gd name="connsiteX3" fmla="*/ 1145276 w 1145276"/>
              <a:gd name="connsiteY3" fmla="*/ 841608 h 1009934"/>
              <a:gd name="connsiteX4" fmla="*/ 976950 w 1145276"/>
              <a:gd name="connsiteY4" fmla="*/ 1009934 h 1009934"/>
              <a:gd name="connsiteX5" fmla="*/ 40672 w 1145276"/>
              <a:gd name="connsiteY5" fmla="*/ 1009934 h 1009934"/>
              <a:gd name="connsiteX6" fmla="*/ 14370 w 1145276"/>
              <a:gd name="connsiteY6" fmla="*/ 834271 h 1009934"/>
              <a:gd name="connsiteX7" fmla="*/ 0 w 1145276"/>
              <a:gd name="connsiteY7" fmla="*/ 544201 h 1009934"/>
              <a:gd name="connsiteX8" fmla="*/ 14370 w 1145276"/>
              <a:gd name="connsiteY8" fmla="*/ 254131 h 1009934"/>
              <a:gd name="connsiteX9" fmla="*/ 52421 w 1145276"/>
              <a:gd name="connsiteY9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276" h="1009934">
                <a:moveTo>
                  <a:pt x="52421" y="0"/>
                </a:moveTo>
                <a:lnTo>
                  <a:pt x="976950" y="0"/>
                </a:lnTo>
                <a:cubicBezTo>
                  <a:pt x="1069914" y="0"/>
                  <a:pt x="1145276" y="75362"/>
                  <a:pt x="1145276" y="168326"/>
                </a:cubicBezTo>
                <a:lnTo>
                  <a:pt x="1145276" y="841608"/>
                </a:lnTo>
                <a:cubicBezTo>
                  <a:pt x="1145276" y="934572"/>
                  <a:pt x="1069914" y="1009934"/>
                  <a:pt x="976950" y="1009934"/>
                </a:cubicBezTo>
                <a:lnTo>
                  <a:pt x="40672" y="1009934"/>
                </a:lnTo>
                <a:lnTo>
                  <a:pt x="14370" y="834271"/>
                </a:lnTo>
                <a:cubicBezTo>
                  <a:pt x="4868" y="738898"/>
                  <a:pt x="0" y="642129"/>
                  <a:pt x="0" y="544201"/>
                </a:cubicBezTo>
                <a:cubicBezTo>
                  <a:pt x="0" y="446273"/>
                  <a:pt x="4868" y="349504"/>
                  <a:pt x="14370" y="254131"/>
                </a:cubicBezTo>
                <a:lnTo>
                  <a:pt x="52421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000" dirty="0"/>
              <a:t>5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F3864DB-9D09-F003-95EF-1A8AF4CE84EC}"/>
              </a:ext>
            </a:extLst>
          </p:cNvPr>
          <p:cNvSpPr/>
          <p:nvPr/>
        </p:nvSpPr>
        <p:spPr>
          <a:xfrm>
            <a:off x="7712691" y="3336879"/>
            <a:ext cx="1187924" cy="1009934"/>
          </a:xfrm>
          <a:custGeom>
            <a:avLst/>
            <a:gdLst>
              <a:gd name="connsiteX0" fmla="*/ 168326 w 1187924"/>
              <a:gd name="connsiteY0" fmla="*/ 0 h 1009934"/>
              <a:gd name="connsiteX1" fmla="*/ 1135503 w 1187924"/>
              <a:gd name="connsiteY1" fmla="*/ 0 h 1009934"/>
              <a:gd name="connsiteX2" fmla="*/ 1173554 w 1187924"/>
              <a:gd name="connsiteY2" fmla="*/ 254131 h 1009934"/>
              <a:gd name="connsiteX3" fmla="*/ 1187924 w 1187924"/>
              <a:gd name="connsiteY3" fmla="*/ 544201 h 1009934"/>
              <a:gd name="connsiteX4" fmla="*/ 1173554 w 1187924"/>
              <a:gd name="connsiteY4" fmla="*/ 834271 h 1009934"/>
              <a:gd name="connsiteX5" fmla="*/ 1147252 w 1187924"/>
              <a:gd name="connsiteY5" fmla="*/ 1009934 h 1009934"/>
              <a:gd name="connsiteX6" fmla="*/ 168326 w 1187924"/>
              <a:gd name="connsiteY6" fmla="*/ 1009934 h 1009934"/>
              <a:gd name="connsiteX7" fmla="*/ 0 w 1187924"/>
              <a:gd name="connsiteY7" fmla="*/ 841608 h 1009934"/>
              <a:gd name="connsiteX8" fmla="*/ 0 w 1187924"/>
              <a:gd name="connsiteY8" fmla="*/ 168326 h 1009934"/>
              <a:gd name="connsiteX9" fmla="*/ 168326 w 1187924"/>
              <a:gd name="connsiteY9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7924" h="1009934">
                <a:moveTo>
                  <a:pt x="168326" y="0"/>
                </a:moveTo>
                <a:lnTo>
                  <a:pt x="1135503" y="0"/>
                </a:lnTo>
                <a:lnTo>
                  <a:pt x="1173554" y="254131"/>
                </a:lnTo>
                <a:cubicBezTo>
                  <a:pt x="1183056" y="349504"/>
                  <a:pt x="1187924" y="446273"/>
                  <a:pt x="1187924" y="544201"/>
                </a:cubicBezTo>
                <a:cubicBezTo>
                  <a:pt x="1187924" y="642129"/>
                  <a:pt x="1183056" y="738898"/>
                  <a:pt x="1173554" y="834271"/>
                </a:cubicBezTo>
                <a:lnTo>
                  <a:pt x="1147252" y="1009934"/>
                </a:lnTo>
                <a:lnTo>
                  <a:pt x="168326" y="1009934"/>
                </a:lnTo>
                <a:cubicBezTo>
                  <a:pt x="75362" y="1009934"/>
                  <a:pt x="0" y="934572"/>
                  <a:pt x="0" y="841608"/>
                </a:cubicBezTo>
                <a:lnTo>
                  <a:pt x="0" y="168326"/>
                </a:lnTo>
                <a:cubicBezTo>
                  <a:pt x="0" y="75362"/>
                  <a:pt x="75362" y="0"/>
                  <a:pt x="168326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166AD9-9CD9-05B2-6D86-1C16EC7C128A}"/>
              </a:ext>
            </a:extLst>
          </p:cNvPr>
          <p:cNvSpPr/>
          <p:nvPr/>
        </p:nvSpPr>
        <p:spPr>
          <a:xfrm>
            <a:off x="3487635" y="4804015"/>
            <a:ext cx="1618902" cy="1009934"/>
          </a:xfrm>
          <a:custGeom>
            <a:avLst/>
            <a:gdLst>
              <a:gd name="connsiteX0" fmla="*/ 0 w 1618902"/>
              <a:gd name="connsiteY0" fmla="*/ 0 h 1009934"/>
              <a:gd name="connsiteX1" fmla="*/ 1450576 w 1618902"/>
              <a:gd name="connsiteY1" fmla="*/ 0 h 1009934"/>
              <a:gd name="connsiteX2" fmla="*/ 1618902 w 1618902"/>
              <a:gd name="connsiteY2" fmla="*/ 168326 h 1009934"/>
              <a:gd name="connsiteX3" fmla="*/ 1618902 w 1618902"/>
              <a:gd name="connsiteY3" fmla="*/ 841608 h 1009934"/>
              <a:gd name="connsiteX4" fmla="*/ 1450576 w 1618902"/>
              <a:gd name="connsiteY4" fmla="*/ 1009934 h 1009934"/>
              <a:gd name="connsiteX5" fmla="*/ 596324 w 1618902"/>
              <a:gd name="connsiteY5" fmla="*/ 1009934 h 1009934"/>
              <a:gd name="connsiteX6" fmla="*/ 481966 w 1618902"/>
              <a:gd name="connsiteY6" fmla="*/ 881679 h 1009934"/>
              <a:gd name="connsiteX7" fmla="*/ 65123 w 1618902"/>
              <a:gd name="connsiteY7" fmla="*/ 181365 h 1009934"/>
              <a:gd name="connsiteX8" fmla="*/ 0 w 1618902"/>
              <a:gd name="connsiteY8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8902" h="1009934">
                <a:moveTo>
                  <a:pt x="0" y="0"/>
                </a:moveTo>
                <a:lnTo>
                  <a:pt x="1450576" y="0"/>
                </a:lnTo>
                <a:cubicBezTo>
                  <a:pt x="1543540" y="0"/>
                  <a:pt x="1618902" y="75362"/>
                  <a:pt x="1618902" y="168326"/>
                </a:cubicBezTo>
                <a:lnTo>
                  <a:pt x="1618902" y="841608"/>
                </a:lnTo>
                <a:cubicBezTo>
                  <a:pt x="1618902" y="934572"/>
                  <a:pt x="1543540" y="1009934"/>
                  <a:pt x="1450576" y="1009934"/>
                </a:cubicBezTo>
                <a:lnTo>
                  <a:pt x="596324" y="1009934"/>
                </a:lnTo>
                <a:lnTo>
                  <a:pt x="481966" y="881679"/>
                </a:lnTo>
                <a:cubicBezTo>
                  <a:pt x="311801" y="671505"/>
                  <a:pt x="170755" y="435928"/>
                  <a:pt x="65123" y="18136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000" dirty="0"/>
              <a:t>4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1428B3-7F30-CF9F-3F7B-CF3DCDAD992F}"/>
              </a:ext>
            </a:extLst>
          </p:cNvPr>
          <p:cNvSpPr/>
          <p:nvPr/>
        </p:nvSpPr>
        <p:spPr>
          <a:xfrm>
            <a:off x="7085465" y="4804015"/>
            <a:ext cx="1661548" cy="1009934"/>
          </a:xfrm>
          <a:custGeom>
            <a:avLst/>
            <a:gdLst>
              <a:gd name="connsiteX0" fmla="*/ 168326 w 1661548"/>
              <a:gd name="connsiteY0" fmla="*/ 0 h 1009934"/>
              <a:gd name="connsiteX1" fmla="*/ 1661548 w 1661548"/>
              <a:gd name="connsiteY1" fmla="*/ 0 h 1009934"/>
              <a:gd name="connsiteX2" fmla="*/ 1596425 w 1661548"/>
              <a:gd name="connsiteY2" fmla="*/ 181365 h 1009934"/>
              <a:gd name="connsiteX3" fmla="*/ 1179582 w 1661548"/>
              <a:gd name="connsiteY3" fmla="*/ 881679 h 1009934"/>
              <a:gd name="connsiteX4" fmla="*/ 1065224 w 1661548"/>
              <a:gd name="connsiteY4" fmla="*/ 1009934 h 1009934"/>
              <a:gd name="connsiteX5" fmla="*/ 168326 w 1661548"/>
              <a:gd name="connsiteY5" fmla="*/ 1009934 h 1009934"/>
              <a:gd name="connsiteX6" fmla="*/ 0 w 1661548"/>
              <a:gd name="connsiteY6" fmla="*/ 841608 h 1009934"/>
              <a:gd name="connsiteX7" fmla="*/ 0 w 1661548"/>
              <a:gd name="connsiteY7" fmla="*/ 168326 h 1009934"/>
              <a:gd name="connsiteX8" fmla="*/ 168326 w 1661548"/>
              <a:gd name="connsiteY8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1548" h="1009934">
                <a:moveTo>
                  <a:pt x="168326" y="0"/>
                </a:moveTo>
                <a:lnTo>
                  <a:pt x="1661548" y="0"/>
                </a:lnTo>
                <a:lnTo>
                  <a:pt x="1596425" y="181365"/>
                </a:lnTo>
                <a:cubicBezTo>
                  <a:pt x="1490794" y="435928"/>
                  <a:pt x="1349747" y="671505"/>
                  <a:pt x="1179582" y="881679"/>
                </a:cubicBezTo>
                <a:lnTo>
                  <a:pt x="1065224" y="1009934"/>
                </a:lnTo>
                <a:lnTo>
                  <a:pt x="168326" y="1009934"/>
                </a:lnTo>
                <a:cubicBezTo>
                  <a:pt x="75362" y="1009934"/>
                  <a:pt x="0" y="934572"/>
                  <a:pt x="0" y="841608"/>
                </a:cubicBezTo>
                <a:lnTo>
                  <a:pt x="0" y="168326"/>
                </a:lnTo>
                <a:cubicBezTo>
                  <a:pt x="0" y="75362"/>
                  <a:pt x="75362" y="0"/>
                  <a:pt x="16832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0A5EF8-F4C1-501F-D969-1CAD6C394CDD}"/>
              </a:ext>
            </a:extLst>
          </p:cNvPr>
          <p:cNvSpPr/>
          <p:nvPr/>
        </p:nvSpPr>
        <p:spPr>
          <a:xfrm>
            <a:off x="3374705" y="1044051"/>
            <a:ext cx="5485238" cy="5674058"/>
          </a:xfrm>
          <a:custGeom>
            <a:avLst/>
            <a:gdLst>
              <a:gd name="connsiteX0" fmla="*/ 2742619 w 5485238"/>
              <a:gd name="connsiteY0" fmla="*/ 0 h 5674058"/>
              <a:gd name="connsiteX1" fmla="*/ 4710703 w 5485238"/>
              <a:gd name="connsiteY1" fmla="*/ 830947 h 5674058"/>
              <a:gd name="connsiteX2" fmla="*/ 4815539 w 5485238"/>
              <a:gd name="connsiteY2" fmla="*/ 948522 h 5674058"/>
              <a:gd name="connsiteX3" fmla="*/ 3879084 w 5485238"/>
              <a:gd name="connsiteY3" fmla="*/ 948522 h 5674058"/>
              <a:gd name="connsiteX4" fmla="*/ 3710758 w 5485238"/>
              <a:gd name="connsiteY4" fmla="*/ 1116848 h 5674058"/>
              <a:gd name="connsiteX5" fmla="*/ 3710758 w 5485238"/>
              <a:gd name="connsiteY5" fmla="*/ 1790130 h 5674058"/>
              <a:gd name="connsiteX6" fmla="*/ 3879084 w 5485238"/>
              <a:gd name="connsiteY6" fmla="*/ 1958456 h 5674058"/>
              <a:gd name="connsiteX7" fmla="*/ 5388238 w 5485238"/>
              <a:gd name="connsiteY7" fmla="*/ 1958456 h 5674058"/>
              <a:gd name="connsiteX8" fmla="*/ 5400779 w 5485238"/>
              <a:gd name="connsiteY8" fmla="*/ 1993383 h 5674058"/>
              <a:gd name="connsiteX9" fmla="*/ 5469363 w 5485238"/>
              <a:gd name="connsiteY9" fmla="*/ 2265269 h 5674058"/>
              <a:gd name="connsiteX10" fmla="*/ 5473489 w 5485238"/>
              <a:gd name="connsiteY10" fmla="*/ 2292828 h 5674058"/>
              <a:gd name="connsiteX11" fmla="*/ 4506312 w 5485238"/>
              <a:gd name="connsiteY11" fmla="*/ 2292828 h 5674058"/>
              <a:gd name="connsiteX12" fmla="*/ 4337986 w 5485238"/>
              <a:gd name="connsiteY12" fmla="*/ 2461154 h 5674058"/>
              <a:gd name="connsiteX13" fmla="*/ 4337986 w 5485238"/>
              <a:gd name="connsiteY13" fmla="*/ 3134436 h 5674058"/>
              <a:gd name="connsiteX14" fmla="*/ 4506312 w 5485238"/>
              <a:gd name="connsiteY14" fmla="*/ 3302762 h 5674058"/>
              <a:gd name="connsiteX15" fmla="*/ 5485238 w 5485238"/>
              <a:gd name="connsiteY15" fmla="*/ 3302762 h 5674058"/>
              <a:gd name="connsiteX16" fmla="*/ 5469363 w 5485238"/>
              <a:gd name="connsiteY16" fmla="*/ 3408789 h 5674058"/>
              <a:gd name="connsiteX17" fmla="*/ 5400779 w 5485238"/>
              <a:gd name="connsiteY17" fmla="*/ 3680675 h 5674058"/>
              <a:gd name="connsiteX18" fmla="*/ 5372308 w 5485238"/>
              <a:gd name="connsiteY18" fmla="*/ 3759964 h 5674058"/>
              <a:gd name="connsiteX19" fmla="*/ 3879086 w 5485238"/>
              <a:gd name="connsiteY19" fmla="*/ 3759964 h 5674058"/>
              <a:gd name="connsiteX20" fmla="*/ 3710760 w 5485238"/>
              <a:gd name="connsiteY20" fmla="*/ 3928290 h 5674058"/>
              <a:gd name="connsiteX21" fmla="*/ 3710760 w 5485238"/>
              <a:gd name="connsiteY21" fmla="*/ 4601572 h 5674058"/>
              <a:gd name="connsiteX22" fmla="*/ 3879086 w 5485238"/>
              <a:gd name="connsiteY22" fmla="*/ 4769898 h 5674058"/>
              <a:gd name="connsiteX23" fmla="*/ 4775984 w 5485238"/>
              <a:gd name="connsiteY23" fmla="*/ 4769898 h 5674058"/>
              <a:gd name="connsiteX24" fmla="*/ 4710703 w 5485238"/>
              <a:gd name="connsiteY24" fmla="*/ 4843112 h 5674058"/>
              <a:gd name="connsiteX25" fmla="*/ 2742619 w 5485238"/>
              <a:gd name="connsiteY25" fmla="*/ 5674058 h 5674058"/>
              <a:gd name="connsiteX26" fmla="*/ 774535 w 5485238"/>
              <a:gd name="connsiteY26" fmla="*/ 4843112 h 5674058"/>
              <a:gd name="connsiteX27" fmla="*/ 709254 w 5485238"/>
              <a:gd name="connsiteY27" fmla="*/ 4769898 h 5674058"/>
              <a:gd name="connsiteX28" fmla="*/ 1563506 w 5485238"/>
              <a:gd name="connsiteY28" fmla="*/ 4769898 h 5674058"/>
              <a:gd name="connsiteX29" fmla="*/ 1731832 w 5485238"/>
              <a:gd name="connsiteY29" fmla="*/ 4601572 h 5674058"/>
              <a:gd name="connsiteX30" fmla="*/ 1731832 w 5485238"/>
              <a:gd name="connsiteY30" fmla="*/ 3928290 h 5674058"/>
              <a:gd name="connsiteX31" fmla="*/ 1563506 w 5485238"/>
              <a:gd name="connsiteY31" fmla="*/ 3759964 h 5674058"/>
              <a:gd name="connsiteX32" fmla="*/ 112930 w 5485238"/>
              <a:gd name="connsiteY32" fmla="*/ 3759964 h 5674058"/>
              <a:gd name="connsiteX33" fmla="*/ 84459 w 5485238"/>
              <a:gd name="connsiteY33" fmla="*/ 3680675 h 5674058"/>
              <a:gd name="connsiteX34" fmla="*/ 15875 w 5485238"/>
              <a:gd name="connsiteY34" fmla="*/ 3408789 h 5674058"/>
              <a:gd name="connsiteX35" fmla="*/ 0 w 5485238"/>
              <a:gd name="connsiteY35" fmla="*/ 3302762 h 5674058"/>
              <a:gd name="connsiteX36" fmla="*/ 936278 w 5485238"/>
              <a:gd name="connsiteY36" fmla="*/ 3302762 h 5674058"/>
              <a:gd name="connsiteX37" fmla="*/ 1104604 w 5485238"/>
              <a:gd name="connsiteY37" fmla="*/ 3134436 h 5674058"/>
              <a:gd name="connsiteX38" fmla="*/ 1104604 w 5485238"/>
              <a:gd name="connsiteY38" fmla="*/ 2461154 h 5674058"/>
              <a:gd name="connsiteX39" fmla="*/ 936278 w 5485238"/>
              <a:gd name="connsiteY39" fmla="*/ 2292828 h 5674058"/>
              <a:gd name="connsiteX40" fmla="*/ 11749 w 5485238"/>
              <a:gd name="connsiteY40" fmla="*/ 2292828 h 5674058"/>
              <a:gd name="connsiteX41" fmla="*/ 15875 w 5485238"/>
              <a:gd name="connsiteY41" fmla="*/ 2265269 h 5674058"/>
              <a:gd name="connsiteX42" fmla="*/ 84459 w 5485238"/>
              <a:gd name="connsiteY42" fmla="*/ 1993383 h 5674058"/>
              <a:gd name="connsiteX43" fmla="*/ 97000 w 5485238"/>
              <a:gd name="connsiteY43" fmla="*/ 1958456 h 5674058"/>
              <a:gd name="connsiteX44" fmla="*/ 1563506 w 5485238"/>
              <a:gd name="connsiteY44" fmla="*/ 1958456 h 5674058"/>
              <a:gd name="connsiteX45" fmla="*/ 1731832 w 5485238"/>
              <a:gd name="connsiteY45" fmla="*/ 1790130 h 5674058"/>
              <a:gd name="connsiteX46" fmla="*/ 1731832 w 5485238"/>
              <a:gd name="connsiteY46" fmla="*/ 1116848 h 5674058"/>
              <a:gd name="connsiteX47" fmla="*/ 1563506 w 5485238"/>
              <a:gd name="connsiteY47" fmla="*/ 948522 h 5674058"/>
              <a:gd name="connsiteX48" fmla="*/ 669699 w 5485238"/>
              <a:gd name="connsiteY48" fmla="*/ 948522 h 5674058"/>
              <a:gd name="connsiteX49" fmla="*/ 774535 w 5485238"/>
              <a:gd name="connsiteY49" fmla="*/ 830947 h 5674058"/>
              <a:gd name="connsiteX50" fmla="*/ 2742619 w 5485238"/>
              <a:gd name="connsiteY50" fmla="*/ 0 h 567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485238" h="5674058">
                <a:moveTo>
                  <a:pt x="2742619" y="0"/>
                </a:moveTo>
                <a:cubicBezTo>
                  <a:pt x="3511204" y="0"/>
                  <a:pt x="4207026" y="317545"/>
                  <a:pt x="4710703" y="830947"/>
                </a:cubicBezTo>
                <a:lnTo>
                  <a:pt x="4815539" y="948522"/>
                </a:lnTo>
                <a:lnTo>
                  <a:pt x="3879084" y="948522"/>
                </a:lnTo>
                <a:cubicBezTo>
                  <a:pt x="3786120" y="948522"/>
                  <a:pt x="3710758" y="1023884"/>
                  <a:pt x="3710758" y="1116848"/>
                </a:cubicBezTo>
                <a:lnTo>
                  <a:pt x="3710758" y="1790130"/>
                </a:lnTo>
                <a:cubicBezTo>
                  <a:pt x="3710758" y="1883094"/>
                  <a:pt x="3786120" y="1958456"/>
                  <a:pt x="3879084" y="1958456"/>
                </a:cubicBezTo>
                <a:lnTo>
                  <a:pt x="5388238" y="1958456"/>
                </a:lnTo>
                <a:lnTo>
                  <a:pt x="5400779" y="1993383"/>
                </a:lnTo>
                <a:cubicBezTo>
                  <a:pt x="5427886" y="2082219"/>
                  <a:pt x="5450825" y="2172927"/>
                  <a:pt x="5469363" y="2265269"/>
                </a:cubicBezTo>
                <a:lnTo>
                  <a:pt x="5473489" y="2292828"/>
                </a:lnTo>
                <a:lnTo>
                  <a:pt x="4506312" y="2292828"/>
                </a:lnTo>
                <a:cubicBezTo>
                  <a:pt x="4413348" y="2292828"/>
                  <a:pt x="4337986" y="2368190"/>
                  <a:pt x="4337986" y="2461154"/>
                </a:cubicBezTo>
                <a:lnTo>
                  <a:pt x="4337986" y="3134436"/>
                </a:lnTo>
                <a:cubicBezTo>
                  <a:pt x="4337986" y="3227400"/>
                  <a:pt x="4413348" y="3302762"/>
                  <a:pt x="4506312" y="3302762"/>
                </a:cubicBezTo>
                <a:lnTo>
                  <a:pt x="5485238" y="3302762"/>
                </a:lnTo>
                <a:lnTo>
                  <a:pt x="5469363" y="3408789"/>
                </a:lnTo>
                <a:cubicBezTo>
                  <a:pt x="5450825" y="3501131"/>
                  <a:pt x="5427886" y="3591839"/>
                  <a:pt x="5400779" y="3680675"/>
                </a:cubicBezTo>
                <a:lnTo>
                  <a:pt x="5372308" y="3759964"/>
                </a:lnTo>
                <a:lnTo>
                  <a:pt x="3879086" y="3759964"/>
                </a:lnTo>
                <a:cubicBezTo>
                  <a:pt x="3786122" y="3759964"/>
                  <a:pt x="3710760" y="3835326"/>
                  <a:pt x="3710760" y="3928290"/>
                </a:cubicBezTo>
                <a:lnTo>
                  <a:pt x="3710760" y="4601572"/>
                </a:lnTo>
                <a:cubicBezTo>
                  <a:pt x="3710760" y="4694536"/>
                  <a:pt x="3786122" y="4769898"/>
                  <a:pt x="3879086" y="4769898"/>
                </a:cubicBezTo>
                <a:lnTo>
                  <a:pt x="4775984" y="4769898"/>
                </a:lnTo>
                <a:lnTo>
                  <a:pt x="4710703" y="4843112"/>
                </a:lnTo>
                <a:cubicBezTo>
                  <a:pt x="4207026" y="5356513"/>
                  <a:pt x="3511204" y="5674058"/>
                  <a:pt x="2742619" y="5674058"/>
                </a:cubicBezTo>
                <a:cubicBezTo>
                  <a:pt x="1974035" y="5674058"/>
                  <a:pt x="1278212" y="5356513"/>
                  <a:pt x="774535" y="4843112"/>
                </a:cubicBezTo>
                <a:lnTo>
                  <a:pt x="709254" y="4769898"/>
                </a:lnTo>
                <a:lnTo>
                  <a:pt x="1563506" y="4769898"/>
                </a:lnTo>
                <a:cubicBezTo>
                  <a:pt x="1656470" y="4769898"/>
                  <a:pt x="1731832" y="4694536"/>
                  <a:pt x="1731832" y="4601572"/>
                </a:cubicBezTo>
                <a:lnTo>
                  <a:pt x="1731832" y="3928290"/>
                </a:lnTo>
                <a:cubicBezTo>
                  <a:pt x="1731832" y="3835326"/>
                  <a:pt x="1656470" y="3759964"/>
                  <a:pt x="1563506" y="3759964"/>
                </a:cubicBezTo>
                <a:lnTo>
                  <a:pt x="112930" y="3759964"/>
                </a:lnTo>
                <a:lnTo>
                  <a:pt x="84459" y="3680675"/>
                </a:lnTo>
                <a:cubicBezTo>
                  <a:pt x="57352" y="3591839"/>
                  <a:pt x="34413" y="3501131"/>
                  <a:pt x="15875" y="3408789"/>
                </a:cubicBezTo>
                <a:lnTo>
                  <a:pt x="0" y="3302762"/>
                </a:lnTo>
                <a:lnTo>
                  <a:pt x="936278" y="3302762"/>
                </a:lnTo>
                <a:cubicBezTo>
                  <a:pt x="1029242" y="3302762"/>
                  <a:pt x="1104604" y="3227400"/>
                  <a:pt x="1104604" y="3134436"/>
                </a:cubicBezTo>
                <a:lnTo>
                  <a:pt x="1104604" y="2461154"/>
                </a:lnTo>
                <a:cubicBezTo>
                  <a:pt x="1104604" y="2368190"/>
                  <a:pt x="1029242" y="2292828"/>
                  <a:pt x="936278" y="2292828"/>
                </a:cubicBezTo>
                <a:lnTo>
                  <a:pt x="11749" y="2292828"/>
                </a:lnTo>
                <a:lnTo>
                  <a:pt x="15875" y="2265269"/>
                </a:lnTo>
                <a:cubicBezTo>
                  <a:pt x="34413" y="2172927"/>
                  <a:pt x="57352" y="2082219"/>
                  <a:pt x="84459" y="1993383"/>
                </a:cubicBezTo>
                <a:lnTo>
                  <a:pt x="97000" y="1958456"/>
                </a:lnTo>
                <a:lnTo>
                  <a:pt x="1563506" y="1958456"/>
                </a:lnTo>
                <a:cubicBezTo>
                  <a:pt x="1656470" y="1958456"/>
                  <a:pt x="1731832" y="1883094"/>
                  <a:pt x="1731832" y="1790130"/>
                </a:cubicBezTo>
                <a:lnTo>
                  <a:pt x="1731832" y="1116848"/>
                </a:lnTo>
                <a:cubicBezTo>
                  <a:pt x="1731832" y="1023884"/>
                  <a:pt x="1656470" y="948522"/>
                  <a:pt x="1563506" y="948522"/>
                </a:cubicBezTo>
                <a:lnTo>
                  <a:pt x="669699" y="948522"/>
                </a:lnTo>
                <a:lnTo>
                  <a:pt x="774535" y="830947"/>
                </a:lnTo>
                <a:cubicBezTo>
                  <a:pt x="1278212" y="317545"/>
                  <a:pt x="1974035" y="0"/>
                  <a:pt x="2742619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B932783-0DD4-44B9-8F8B-D75049A317A7}"/>
              </a:ext>
            </a:extLst>
          </p:cNvPr>
          <p:cNvSpPr/>
          <p:nvPr/>
        </p:nvSpPr>
        <p:spPr>
          <a:xfrm>
            <a:off x="1476234" y="1992573"/>
            <a:ext cx="2568171" cy="1009934"/>
          </a:xfrm>
          <a:custGeom>
            <a:avLst/>
            <a:gdLst>
              <a:gd name="connsiteX0" fmla="*/ 168326 w 2568171"/>
              <a:gd name="connsiteY0" fmla="*/ 0 h 1009934"/>
              <a:gd name="connsiteX1" fmla="*/ 2568171 w 2568171"/>
              <a:gd name="connsiteY1" fmla="*/ 0 h 1009934"/>
              <a:gd name="connsiteX2" fmla="*/ 2493368 w 2568171"/>
              <a:gd name="connsiteY2" fmla="*/ 83893 h 1009934"/>
              <a:gd name="connsiteX3" fmla="*/ 2076525 w 2568171"/>
              <a:gd name="connsiteY3" fmla="*/ 784207 h 1009934"/>
              <a:gd name="connsiteX4" fmla="*/ 1995472 w 2568171"/>
              <a:gd name="connsiteY4" fmla="*/ 1009934 h 1009934"/>
              <a:gd name="connsiteX5" fmla="*/ 168326 w 2568171"/>
              <a:gd name="connsiteY5" fmla="*/ 1009934 h 1009934"/>
              <a:gd name="connsiteX6" fmla="*/ 0 w 2568171"/>
              <a:gd name="connsiteY6" fmla="*/ 841608 h 1009934"/>
              <a:gd name="connsiteX7" fmla="*/ 0 w 2568171"/>
              <a:gd name="connsiteY7" fmla="*/ 168326 h 1009934"/>
              <a:gd name="connsiteX8" fmla="*/ 168326 w 2568171"/>
              <a:gd name="connsiteY8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8171" h="1009934">
                <a:moveTo>
                  <a:pt x="168326" y="0"/>
                </a:moveTo>
                <a:lnTo>
                  <a:pt x="2568171" y="0"/>
                </a:lnTo>
                <a:lnTo>
                  <a:pt x="2493368" y="83893"/>
                </a:lnTo>
                <a:cubicBezTo>
                  <a:pt x="2323203" y="294067"/>
                  <a:pt x="2182157" y="529644"/>
                  <a:pt x="2076525" y="784207"/>
                </a:cubicBezTo>
                <a:lnTo>
                  <a:pt x="1995472" y="1009934"/>
                </a:lnTo>
                <a:lnTo>
                  <a:pt x="168326" y="1009934"/>
                </a:lnTo>
                <a:cubicBezTo>
                  <a:pt x="75362" y="1009934"/>
                  <a:pt x="0" y="934572"/>
                  <a:pt x="0" y="841608"/>
                </a:cubicBezTo>
                <a:lnTo>
                  <a:pt x="0" y="168326"/>
                </a:lnTo>
                <a:cubicBezTo>
                  <a:pt x="0" y="75362"/>
                  <a:pt x="75362" y="0"/>
                  <a:pt x="1683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mn-MN" dirty="0">
                <a:solidFill>
                  <a:schemeClr val="bg2">
                    <a:lumMod val="10000"/>
                  </a:schemeClr>
                </a:solidFill>
              </a:rPr>
              <a:t>Хадгалах байгууламж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821A5F-ADA5-EB12-4A2C-F8EEF5D5F4EF}"/>
              </a:ext>
            </a:extLst>
          </p:cNvPr>
          <p:cNvSpPr/>
          <p:nvPr/>
        </p:nvSpPr>
        <p:spPr>
          <a:xfrm>
            <a:off x="8190245" y="1992573"/>
            <a:ext cx="2525523" cy="1009934"/>
          </a:xfrm>
          <a:custGeom>
            <a:avLst/>
            <a:gdLst>
              <a:gd name="connsiteX0" fmla="*/ 0 w 2525523"/>
              <a:gd name="connsiteY0" fmla="*/ 0 h 1009934"/>
              <a:gd name="connsiteX1" fmla="*/ 2357197 w 2525523"/>
              <a:gd name="connsiteY1" fmla="*/ 0 h 1009934"/>
              <a:gd name="connsiteX2" fmla="*/ 2525523 w 2525523"/>
              <a:gd name="connsiteY2" fmla="*/ 168326 h 1009934"/>
              <a:gd name="connsiteX3" fmla="*/ 2525523 w 2525523"/>
              <a:gd name="connsiteY3" fmla="*/ 841608 h 1009934"/>
              <a:gd name="connsiteX4" fmla="*/ 2357197 w 2525523"/>
              <a:gd name="connsiteY4" fmla="*/ 1009934 h 1009934"/>
              <a:gd name="connsiteX5" fmla="*/ 572699 w 2525523"/>
              <a:gd name="connsiteY5" fmla="*/ 1009934 h 1009934"/>
              <a:gd name="connsiteX6" fmla="*/ 491646 w 2525523"/>
              <a:gd name="connsiteY6" fmla="*/ 784207 h 1009934"/>
              <a:gd name="connsiteX7" fmla="*/ 74803 w 2525523"/>
              <a:gd name="connsiteY7" fmla="*/ 83893 h 1009934"/>
              <a:gd name="connsiteX8" fmla="*/ 0 w 2525523"/>
              <a:gd name="connsiteY8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5523" h="1009934">
                <a:moveTo>
                  <a:pt x="0" y="0"/>
                </a:moveTo>
                <a:lnTo>
                  <a:pt x="2357197" y="0"/>
                </a:lnTo>
                <a:cubicBezTo>
                  <a:pt x="2450161" y="0"/>
                  <a:pt x="2525523" y="75362"/>
                  <a:pt x="2525523" y="168326"/>
                </a:cubicBezTo>
                <a:lnTo>
                  <a:pt x="2525523" y="841608"/>
                </a:lnTo>
                <a:cubicBezTo>
                  <a:pt x="2525523" y="934572"/>
                  <a:pt x="2450161" y="1009934"/>
                  <a:pt x="2357197" y="1009934"/>
                </a:cubicBezTo>
                <a:lnTo>
                  <a:pt x="572699" y="1009934"/>
                </a:lnTo>
                <a:lnTo>
                  <a:pt x="491646" y="784207"/>
                </a:lnTo>
                <a:cubicBezTo>
                  <a:pt x="386015" y="529644"/>
                  <a:pt x="244968" y="294067"/>
                  <a:pt x="74803" y="838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mn-MN">
                <a:solidFill>
                  <a:schemeClr val="bg2">
                    <a:lumMod val="10000"/>
                  </a:schemeClr>
                </a:solidFill>
              </a:rPr>
              <a:t>Оролтын төхөөрөмж /Удирдлагын хэсэг/ 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2BDA49-5071-08DE-00DA-E8B96368143B}"/>
              </a:ext>
            </a:extLst>
          </p:cNvPr>
          <p:cNvSpPr/>
          <p:nvPr/>
        </p:nvSpPr>
        <p:spPr>
          <a:xfrm>
            <a:off x="849006" y="3336879"/>
            <a:ext cx="2537449" cy="1009934"/>
          </a:xfrm>
          <a:custGeom>
            <a:avLst/>
            <a:gdLst>
              <a:gd name="connsiteX0" fmla="*/ 168326 w 2537449"/>
              <a:gd name="connsiteY0" fmla="*/ 0 h 1009934"/>
              <a:gd name="connsiteX1" fmla="*/ 2537449 w 2537449"/>
              <a:gd name="connsiteY1" fmla="*/ 0 h 1009934"/>
              <a:gd name="connsiteX2" fmla="*/ 2499398 w 2537449"/>
              <a:gd name="connsiteY2" fmla="*/ 254131 h 1009934"/>
              <a:gd name="connsiteX3" fmla="*/ 2485028 w 2537449"/>
              <a:gd name="connsiteY3" fmla="*/ 544201 h 1009934"/>
              <a:gd name="connsiteX4" fmla="*/ 2499398 w 2537449"/>
              <a:gd name="connsiteY4" fmla="*/ 834271 h 1009934"/>
              <a:gd name="connsiteX5" fmla="*/ 2525700 w 2537449"/>
              <a:gd name="connsiteY5" fmla="*/ 1009934 h 1009934"/>
              <a:gd name="connsiteX6" fmla="*/ 168326 w 2537449"/>
              <a:gd name="connsiteY6" fmla="*/ 1009934 h 1009934"/>
              <a:gd name="connsiteX7" fmla="*/ 0 w 2537449"/>
              <a:gd name="connsiteY7" fmla="*/ 841608 h 1009934"/>
              <a:gd name="connsiteX8" fmla="*/ 0 w 2537449"/>
              <a:gd name="connsiteY8" fmla="*/ 168326 h 1009934"/>
              <a:gd name="connsiteX9" fmla="*/ 168326 w 2537449"/>
              <a:gd name="connsiteY9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37449" h="1009934">
                <a:moveTo>
                  <a:pt x="168326" y="0"/>
                </a:moveTo>
                <a:lnTo>
                  <a:pt x="2537449" y="0"/>
                </a:lnTo>
                <a:lnTo>
                  <a:pt x="2499398" y="254131"/>
                </a:lnTo>
                <a:cubicBezTo>
                  <a:pt x="2489896" y="349504"/>
                  <a:pt x="2485028" y="446273"/>
                  <a:pt x="2485028" y="544201"/>
                </a:cubicBezTo>
                <a:cubicBezTo>
                  <a:pt x="2485028" y="642129"/>
                  <a:pt x="2489896" y="738898"/>
                  <a:pt x="2499398" y="834271"/>
                </a:cubicBezTo>
                <a:lnTo>
                  <a:pt x="2525700" y="1009934"/>
                </a:lnTo>
                <a:lnTo>
                  <a:pt x="168326" y="1009934"/>
                </a:lnTo>
                <a:cubicBezTo>
                  <a:pt x="75362" y="1009934"/>
                  <a:pt x="0" y="934572"/>
                  <a:pt x="0" y="841608"/>
                </a:cubicBezTo>
                <a:lnTo>
                  <a:pt x="0" y="168326"/>
                </a:lnTo>
                <a:cubicBezTo>
                  <a:pt x="0" y="75362"/>
                  <a:pt x="75362" y="0"/>
                  <a:pt x="1683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>
                <a:solidFill>
                  <a:schemeClr val="bg2">
                    <a:lumMod val="10000"/>
                  </a:schemeClr>
                </a:solidFill>
              </a:rPr>
              <a:t>Эх хавтан нэмэлт карт /бусад оролт гаралт/ 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95D252-34B0-FB9E-F591-ECC74C5611FF}"/>
              </a:ext>
            </a:extLst>
          </p:cNvPr>
          <p:cNvSpPr/>
          <p:nvPr/>
        </p:nvSpPr>
        <p:spPr>
          <a:xfrm>
            <a:off x="8848195" y="3336879"/>
            <a:ext cx="2494801" cy="1009934"/>
          </a:xfrm>
          <a:custGeom>
            <a:avLst/>
            <a:gdLst>
              <a:gd name="connsiteX0" fmla="*/ 0 w 2494801"/>
              <a:gd name="connsiteY0" fmla="*/ 0 h 1009934"/>
              <a:gd name="connsiteX1" fmla="*/ 2326475 w 2494801"/>
              <a:gd name="connsiteY1" fmla="*/ 0 h 1009934"/>
              <a:gd name="connsiteX2" fmla="*/ 2494801 w 2494801"/>
              <a:gd name="connsiteY2" fmla="*/ 168326 h 1009934"/>
              <a:gd name="connsiteX3" fmla="*/ 2494801 w 2494801"/>
              <a:gd name="connsiteY3" fmla="*/ 841608 h 1009934"/>
              <a:gd name="connsiteX4" fmla="*/ 2326475 w 2494801"/>
              <a:gd name="connsiteY4" fmla="*/ 1009934 h 1009934"/>
              <a:gd name="connsiteX5" fmla="*/ 11749 w 2494801"/>
              <a:gd name="connsiteY5" fmla="*/ 1009934 h 1009934"/>
              <a:gd name="connsiteX6" fmla="*/ 38051 w 2494801"/>
              <a:gd name="connsiteY6" fmla="*/ 834271 h 1009934"/>
              <a:gd name="connsiteX7" fmla="*/ 52421 w 2494801"/>
              <a:gd name="connsiteY7" fmla="*/ 544201 h 1009934"/>
              <a:gd name="connsiteX8" fmla="*/ 38051 w 2494801"/>
              <a:gd name="connsiteY8" fmla="*/ 254131 h 1009934"/>
              <a:gd name="connsiteX9" fmla="*/ 0 w 2494801"/>
              <a:gd name="connsiteY9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4801" h="1009934">
                <a:moveTo>
                  <a:pt x="0" y="0"/>
                </a:moveTo>
                <a:lnTo>
                  <a:pt x="2326475" y="0"/>
                </a:lnTo>
                <a:cubicBezTo>
                  <a:pt x="2419439" y="0"/>
                  <a:pt x="2494801" y="75362"/>
                  <a:pt x="2494801" y="168326"/>
                </a:cubicBezTo>
                <a:lnTo>
                  <a:pt x="2494801" y="841608"/>
                </a:lnTo>
                <a:cubicBezTo>
                  <a:pt x="2494801" y="934572"/>
                  <a:pt x="2419439" y="1009934"/>
                  <a:pt x="2326475" y="1009934"/>
                </a:cubicBezTo>
                <a:lnTo>
                  <a:pt x="11749" y="1009934"/>
                </a:lnTo>
                <a:lnTo>
                  <a:pt x="38051" y="834271"/>
                </a:lnTo>
                <a:cubicBezTo>
                  <a:pt x="47553" y="738898"/>
                  <a:pt x="52421" y="642129"/>
                  <a:pt x="52421" y="544201"/>
                </a:cubicBezTo>
                <a:cubicBezTo>
                  <a:pt x="52421" y="446273"/>
                  <a:pt x="47553" y="349504"/>
                  <a:pt x="38051" y="25413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mn-MN" dirty="0">
                <a:solidFill>
                  <a:schemeClr val="bg2">
                    <a:lumMod val="10000"/>
                  </a:schemeClr>
                </a:solidFill>
              </a:rPr>
              <a:t>Санах ой /дамжуулах хэсэг/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67E358-A14B-F768-2A2A-E640CE1B8423}"/>
              </a:ext>
            </a:extLst>
          </p:cNvPr>
          <p:cNvSpPr/>
          <p:nvPr/>
        </p:nvSpPr>
        <p:spPr>
          <a:xfrm>
            <a:off x="1476233" y="4804015"/>
            <a:ext cx="2607726" cy="1009934"/>
          </a:xfrm>
          <a:custGeom>
            <a:avLst/>
            <a:gdLst>
              <a:gd name="connsiteX0" fmla="*/ 168326 w 2607726"/>
              <a:gd name="connsiteY0" fmla="*/ 0 h 1009934"/>
              <a:gd name="connsiteX1" fmla="*/ 2011402 w 2607726"/>
              <a:gd name="connsiteY1" fmla="*/ 0 h 1009934"/>
              <a:gd name="connsiteX2" fmla="*/ 2076525 w 2607726"/>
              <a:gd name="connsiteY2" fmla="*/ 181365 h 1009934"/>
              <a:gd name="connsiteX3" fmla="*/ 2493368 w 2607726"/>
              <a:gd name="connsiteY3" fmla="*/ 881679 h 1009934"/>
              <a:gd name="connsiteX4" fmla="*/ 2607726 w 2607726"/>
              <a:gd name="connsiteY4" fmla="*/ 1009934 h 1009934"/>
              <a:gd name="connsiteX5" fmla="*/ 168326 w 2607726"/>
              <a:gd name="connsiteY5" fmla="*/ 1009934 h 1009934"/>
              <a:gd name="connsiteX6" fmla="*/ 0 w 2607726"/>
              <a:gd name="connsiteY6" fmla="*/ 841608 h 1009934"/>
              <a:gd name="connsiteX7" fmla="*/ 0 w 2607726"/>
              <a:gd name="connsiteY7" fmla="*/ 168326 h 1009934"/>
              <a:gd name="connsiteX8" fmla="*/ 168326 w 2607726"/>
              <a:gd name="connsiteY8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7726" h="1009934">
                <a:moveTo>
                  <a:pt x="168326" y="0"/>
                </a:moveTo>
                <a:lnTo>
                  <a:pt x="2011402" y="0"/>
                </a:lnTo>
                <a:lnTo>
                  <a:pt x="2076525" y="181365"/>
                </a:lnTo>
                <a:cubicBezTo>
                  <a:pt x="2182157" y="435928"/>
                  <a:pt x="2323203" y="671505"/>
                  <a:pt x="2493368" y="881679"/>
                </a:cubicBezTo>
                <a:lnTo>
                  <a:pt x="2607726" y="1009934"/>
                </a:lnTo>
                <a:lnTo>
                  <a:pt x="168326" y="1009934"/>
                </a:lnTo>
                <a:cubicBezTo>
                  <a:pt x="75362" y="1009934"/>
                  <a:pt x="0" y="934572"/>
                  <a:pt x="0" y="841608"/>
                </a:cubicBezTo>
                <a:lnTo>
                  <a:pt x="0" y="168326"/>
                </a:lnTo>
                <a:cubicBezTo>
                  <a:pt x="0" y="75362"/>
                  <a:pt x="75362" y="0"/>
                  <a:pt x="1683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mn-MN">
                <a:solidFill>
                  <a:schemeClr val="bg2">
                    <a:lumMod val="10000"/>
                  </a:schemeClr>
                </a:solidFill>
              </a:rPr>
              <a:t>Гаралтын төхөөрөмж /Мэдээлэх хэсэг/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AC3862-80F4-3CAC-E54B-D37F47535B16}"/>
              </a:ext>
            </a:extLst>
          </p:cNvPr>
          <p:cNvSpPr/>
          <p:nvPr/>
        </p:nvSpPr>
        <p:spPr>
          <a:xfrm>
            <a:off x="8150689" y="4804015"/>
            <a:ext cx="2565080" cy="1009934"/>
          </a:xfrm>
          <a:custGeom>
            <a:avLst/>
            <a:gdLst>
              <a:gd name="connsiteX0" fmla="*/ 596324 w 2565080"/>
              <a:gd name="connsiteY0" fmla="*/ 0 h 1009934"/>
              <a:gd name="connsiteX1" fmla="*/ 2396754 w 2565080"/>
              <a:gd name="connsiteY1" fmla="*/ 0 h 1009934"/>
              <a:gd name="connsiteX2" fmla="*/ 2565080 w 2565080"/>
              <a:gd name="connsiteY2" fmla="*/ 168326 h 1009934"/>
              <a:gd name="connsiteX3" fmla="*/ 2565080 w 2565080"/>
              <a:gd name="connsiteY3" fmla="*/ 841608 h 1009934"/>
              <a:gd name="connsiteX4" fmla="*/ 2396754 w 2565080"/>
              <a:gd name="connsiteY4" fmla="*/ 1009934 h 1009934"/>
              <a:gd name="connsiteX5" fmla="*/ 0 w 2565080"/>
              <a:gd name="connsiteY5" fmla="*/ 1009934 h 1009934"/>
              <a:gd name="connsiteX6" fmla="*/ 114358 w 2565080"/>
              <a:gd name="connsiteY6" fmla="*/ 881679 h 1009934"/>
              <a:gd name="connsiteX7" fmla="*/ 531201 w 2565080"/>
              <a:gd name="connsiteY7" fmla="*/ 181365 h 1009934"/>
              <a:gd name="connsiteX8" fmla="*/ 596324 w 2565080"/>
              <a:gd name="connsiteY8" fmla="*/ 0 h 10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5080" h="1009934">
                <a:moveTo>
                  <a:pt x="596324" y="0"/>
                </a:moveTo>
                <a:lnTo>
                  <a:pt x="2396754" y="0"/>
                </a:lnTo>
                <a:cubicBezTo>
                  <a:pt x="2489718" y="0"/>
                  <a:pt x="2565080" y="75362"/>
                  <a:pt x="2565080" y="168326"/>
                </a:cubicBezTo>
                <a:lnTo>
                  <a:pt x="2565080" y="841608"/>
                </a:lnTo>
                <a:cubicBezTo>
                  <a:pt x="2565080" y="934572"/>
                  <a:pt x="2489718" y="1009934"/>
                  <a:pt x="2396754" y="1009934"/>
                </a:cubicBezTo>
                <a:lnTo>
                  <a:pt x="0" y="1009934"/>
                </a:lnTo>
                <a:lnTo>
                  <a:pt x="114358" y="881679"/>
                </a:lnTo>
                <a:cubicBezTo>
                  <a:pt x="284523" y="671505"/>
                  <a:pt x="425570" y="435928"/>
                  <a:pt x="531201" y="181365"/>
                </a:cubicBezTo>
                <a:lnTo>
                  <a:pt x="5963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mn-MN">
                <a:solidFill>
                  <a:schemeClr val="tx1"/>
                </a:solidFill>
              </a:rPr>
              <a:t>Төв процессор /боловсруулах хэсэг/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P Omen 45L review: A crazy 'Cryo Chamber' keeps this 4K ...">
            <a:extLst>
              <a:ext uri="{FF2B5EF4-FFF2-40B4-BE49-F238E27FC236}">
                <a16:creationId xmlns:a16="http://schemas.microsoft.com/office/drawing/2014/main" id="{D7709900-D113-A504-24E4-F6914534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0" y="3066469"/>
            <a:ext cx="2386800" cy="15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D9A8-948C-887E-DA4F-0420C54CCBF0}"/>
              </a:ext>
            </a:extLst>
          </p:cNvPr>
          <p:cNvSpPr txBox="1"/>
          <p:nvPr/>
        </p:nvSpPr>
        <p:spPr>
          <a:xfrm>
            <a:off x="1752434" y="1757989"/>
            <a:ext cx="2594216" cy="3416320"/>
          </a:xfrm>
          <a:prstGeom prst="rect">
            <a:avLst/>
          </a:prstGeom>
          <a:solidFill>
            <a:srgbClr val="FF66CC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•Daily active user 1090 Million Monthly active user 1650 Million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5280B-C958-1DE4-F15F-33F923BC11ED}"/>
              </a:ext>
            </a:extLst>
          </p:cNvPr>
          <p:cNvSpPr txBox="1"/>
          <p:nvPr/>
        </p:nvSpPr>
        <p:spPr>
          <a:xfrm rot="16200000">
            <a:off x="503822" y="2972057"/>
            <a:ext cx="196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Facebook</a:t>
            </a:r>
          </a:p>
        </p:txBody>
      </p:sp>
      <p:pic>
        <p:nvPicPr>
          <p:cNvPr id="2050" name="Picture 2" descr="Facebook Logo - Free Vectors &amp; PSDs to Download">
            <a:extLst>
              <a:ext uri="{FF2B5EF4-FFF2-40B4-BE49-F238E27FC236}">
                <a16:creationId xmlns:a16="http://schemas.microsoft.com/office/drawing/2014/main" id="{0D51931C-7213-882B-BA15-8C7303567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04" y="1127073"/>
            <a:ext cx="1229494" cy="118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CBA37-63B7-C5EA-AD61-4642DF2B2D43}"/>
              </a:ext>
            </a:extLst>
          </p:cNvPr>
          <p:cNvSpPr txBox="1"/>
          <p:nvPr/>
        </p:nvSpPr>
        <p:spPr>
          <a:xfrm>
            <a:off x="5210907" y="1718690"/>
            <a:ext cx="2595611" cy="341632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•Daily active user 316 million Monthly active user 400 million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37E25-5624-F7E6-F796-1261DDB4D541}"/>
              </a:ext>
            </a:extLst>
          </p:cNvPr>
          <p:cNvSpPr txBox="1"/>
          <p:nvPr/>
        </p:nvSpPr>
        <p:spPr>
          <a:xfrm rot="16200000">
            <a:off x="3323166" y="3288350"/>
            <a:ext cx="3046987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Twitter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C5DDA9-B942-8F5E-5B3A-323F2C1B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062" y="1000408"/>
            <a:ext cx="1198379" cy="118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CB126-3E66-EB0D-76DD-80603ABE5FF3}"/>
              </a:ext>
            </a:extLst>
          </p:cNvPr>
          <p:cNvSpPr txBox="1"/>
          <p:nvPr/>
        </p:nvSpPr>
        <p:spPr>
          <a:xfrm>
            <a:off x="9452868" y="1718690"/>
            <a:ext cx="2475275" cy="3416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•Monthly active users 1000 Million •Video watched Monthly 1 Billion Hours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9ACEA-9FB8-56B1-52DE-986ACA0616D3}"/>
              </a:ext>
            </a:extLst>
          </p:cNvPr>
          <p:cNvSpPr txBox="1"/>
          <p:nvPr/>
        </p:nvSpPr>
        <p:spPr>
          <a:xfrm rot="16200000">
            <a:off x="7606209" y="3288351"/>
            <a:ext cx="304698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Youtube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4" name="Picture 6" descr="Free Youtube Logo SVG, PNG Icon, Symbol. Download Image.">
            <a:extLst>
              <a:ext uri="{FF2B5EF4-FFF2-40B4-BE49-F238E27FC236}">
                <a16:creationId xmlns:a16="http://schemas.microsoft.com/office/drawing/2014/main" id="{05D786CE-7CBB-0465-0F74-41FEA0BB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74" y="1127073"/>
            <a:ext cx="1214994" cy="118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6">
                <a:lumMod val="89000"/>
              </a:schemeClr>
            </a:gs>
            <a:gs pos="57000">
              <a:schemeClr val="accent6">
                <a:lumMod val="89000"/>
              </a:schemeClr>
            </a:gs>
            <a:gs pos="83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7292A-03DF-3F80-0C32-48DEA9915C16}"/>
              </a:ext>
            </a:extLst>
          </p:cNvPr>
          <p:cNvSpPr txBox="1"/>
          <p:nvPr/>
        </p:nvSpPr>
        <p:spPr>
          <a:xfrm>
            <a:off x="2397834" y="313815"/>
            <a:ext cx="6883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chemeClr val="bg1"/>
                </a:solidFill>
              </a:rPr>
              <a:t>Internet user in the World by regions –June 30,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22358-9B59-0FEE-766A-53EB71AC5B8F}"/>
              </a:ext>
            </a:extLst>
          </p:cNvPr>
          <p:cNvSpPr txBox="1"/>
          <p:nvPr/>
        </p:nvSpPr>
        <p:spPr>
          <a:xfrm>
            <a:off x="736980" y="2033516"/>
            <a:ext cx="10795378" cy="37258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51AFD-D5B8-1EAD-DE3A-5FEB98093C86}"/>
              </a:ext>
            </a:extLst>
          </p:cNvPr>
          <p:cNvSpPr txBox="1"/>
          <p:nvPr/>
        </p:nvSpPr>
        <p:spPr>
          <a:xfrm>
            <a:off x="7697337" y="6155140"/>
            <a:ext cx="4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Source: Internet world stats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D8178FB-C68A-AB0B-9D03-9F7E7F68B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232442"/>
              </p:ext>
            </p:extLst>
          </p:nvPr>
        </p:nvGraphicFramePr>
        <p:xfrm>
          <a:off x="2070668" y="2033515"/>
          <a:ext cx="7537355" cy="410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7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89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5F339CC-26F1-D8F6-50F4-DC9B63C9CE0E}"/>
              </a:ext>
            </a:extLst>
          </p:cNvPr>
          <p:cNvSpPr/>
          <p:nvPr/>
        </p:nvSpPr>
        <p:spPr>
          <a:xfrm>
            <a:off x="6160259" y="3484941"/>
            <a:ext cx="2475693" cy="23201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D1326E-6F10-0350-0B7B-BCDC8FA88489}"/>
              </a:ext>
            </a:extLst>
          </p:cNvPr>
          <p:cNvSpPr/>
          <p:nvPr/>
        </p:nvSpPr>
        <p:spPr>
          <a:xfrm>
            <a:off x="6096000" y="2197877"/>
            <a:ext cx="3366329" cy="4067749"/>
          </a:xfrm>
          <a:custGeom>
            <a:avLst/>
            <a:gdLst>
              <a:gd name="connsiteX0" fmla="*/ 1643700 w 3998794"/>
              <a:gd name="connsiteY0" fmla="*/ 949977 h 4067749"/>
              <a:gd name="connsiteX1" fmla="*/ 1575952 w 3998794"/>
              <a:gd name="connsiteY1" fmla="*/ 961933 h 4067749"/>
              <a:gd name="connsiteX2" fmla="*/ 1520782 w 3998794"/>
              <a:gd name="connsiteY2" fmla="*/ 993585 h 4067749"/>
              <a:gd name="connsiteX3" fmla="*/ 1513266 w 3998794"/>
              <a:gd name="connsiteY3" fmla="*/ 993220 h 4067749"/>
              <a:gd name="connsiteX4" fmla="*/ 1383637 w 3998794"/>
              <a:gd name="connsiteY4" fmla="*/ 1070283 h 4067749"/>
              <a:gd name="connsiteX5" fmla="*/ 957803 w 3998794"/>
              <a:gd name="connsiteY5" fmla="*/ 1640149 h 4067749"/>
              <a:gd name="connsiteX6" fmla="*/ 945527 w 3998794"/>
              <a:gd name="connsiteY6" fmla="*/ 1857618 h 4067749"/>
              <a:gd name="connsiteX7" fmla="*/ 997696 w 3998794"/>
              <a:gd name="connsiteY7" fmla="*/ 1915931 h 4067749"/>
              <a:gd name="connsiteX8" fmla="*/ 997695 w 3998794"/>
              <a:gd name="connsiteY8" fmla="*/ 1915931 h 4067749"/>
              <a:gd name="connsiteX9" fmla="*/ 997696 w 3998794"/>
              <a:gd name="connsiteY9" fmla="*/ 1915931 h 4067749"/>
              <a:gd name="connsiteX10" fmla="*/ 997696 w 3998794"/>
              <a:gd name="connsiteY10" fmla="*/ 1915931 h 4067749"/>
              <a:gd name="connsiteX11" fmla="*/ 1031901 w 3998794"/>
              <a:gd name="connsiteY11" fmla="*/ 1936494 h 4067749"/>
              <a:gd name="connsiteX12" fmla="*/ 1273477 w 3998794"/>
              <a:gd name="connsiteY12" fmla="*/ 1876038 h 4067749"/>
              <a:gd name="connsiteX13" fmla="*/ 1671008 w 3998794"/>
              <a:gd name="connsiteY13" fmla="*/ 1344050 h 4067749"/>
              <a:gd name="connsiteX14" fmla="*/ 1881139 w 3998794"/>
              <a:gd name="connsiteY14" fmla="*/ 1344051 h 4067749"/>
              <a:gd name="connsiteX15" fmla="*/ 1362674 w 3998794"/>
              <a:gd name="connsiteY15" fmla="*/ 2594498 h 4067749"/>
              <a:gd name="connsiteX16" fmla="*/ 1505070 w 3998794"/>
              <a:gd name="connsiteY16" fmla="*/ 2594498 h 4067749"/>
              <a:gd name="connsiteX17" fmla="*/ 1505070 w 3998794"/>
              <a:gd name="connsiteY17" fmla="*/ 3270433 h 4067749"/>
              <a:gd name="connsiteX18" fmla="*/ 1702106 w 3998794"/>
              <a:gd name="connsiteY18" fmla="*/ 3467470 h 4067749"/>
              <a:gd name="connsiteX19" fmla="*/ 1899142 w 3998794"/>
              <a:gd name="connsiteY19" fmla="*/ 3270433 h 4067749"/>
              <a:gd name="connsiteX20" fmla="*/ 1899144 w 3998794"/>
              <a:gd name="connsiteY20" fmla="*/ 2594498 h 4067749"/>
              <a:gd name="connsiteX21" fmla="*/ 2057034 w 3998794"/>
              <a:gd name="connsiteY21" fmla="*/ 2594498 h 4067749"/>
              <a:gd name="connsiteX22" fmla="*/ 2057034 w 3998794"/>
              <a:gd name="connsiteY22" fmla="*/ 3270433 h 4067749"/>
              <a:gd name="connsiteX23" fmla="*/ 2214362 w 3998794"/>
              <a:gd name="connsiteY23" fmla="*/ 3463467 h 4067749"/>
              <a:gd name="connsiteX24" fmla="*/ 2254071 w 3998794"/>
              <a:gd name="connsiteY24" fmla="*/ 3467470 h 4067749"/>
              <a:gd name="connsiteX25" fmla="*/ 2254070 w 3998794"/>
              <a:gd name="connsiteY25" fmla="*/ 3467470 h 4067749"/>
              <a:gd name="connsiteX26" fmla="*/ 2254072 w 3998794"/>
              <a:gd name="connsiteY26" fmla="*/ 3467470 h 4067749"/>
              <a:gd name="connsiteX27" fmla="*/ 2254071 w 3998794"/>
              <a:gd name="connsiteY27" fmla="*/ 3467470 h 4067749"/>
              <a:gd name="connsiteX28" fmla="*/ 2293780 w 3998794"/>
              <a:gd name="connsiteY28" fmla="*/ 3463467 h 4067749"/>
              <a:gd name="connsiteX29" fmla="*/ 2451108 w 3998794"/>
              <a:gd name="connsiteY29" fmla="*/ 3270433 h 4067749"/>
              <a:gd name="connsiteX30" fmla="*/ 2451108 w 3998794"/>
              <a:gd name="connsiteY30" fmla="*/ 2594498 h 4067749"/>
              <a:gd name="connsiteX31" fmla="*/ 2608999 w 3998794"/>
              <a:gd name="connsiteY31" fmla="*/ 2594498 h 4067749"/>
              <a:gd name="connsiteX32" fmla="*/ 2090535 w 3998794"/>
              <a:gd name="connsiteY32" fmla="*/ 1344051 h 4067749"/>
              <a:gd name="connsiteX33" fmla="*/ 2266551 w 3998794"/>
              <a:gd name="connsiteY33" fmla="*/ 1344051 h 4067749"/>
              <a:gd name="connsiteX34" fmla="*/ 2664079 w 3998794"/>
              <a:gd name="connsiteY34" fmla="*/ 1876038 h 4067749"/>
              <a:gd name="connsiteX35" fmla="*/ 2939861 w 3998794"/>
              <a:gd name="connsiteY35" fmla="*/ 1915930 h 4067749"/>
              <a:gd name="connsiteX36" fmla="*/ 2939861 w 3998794"/>
              <a:gd name="connsiteY36" fmla="*/ 1915930 h 4067749"/>
              <a:gd name="connsiteX37" fmla="*/ 2979754 w 3998794"/>
              <a:gd name="connsiteY37" fmla="*/ 1640148 h 4067749"/>
              <a:gd name="connsiteX38" fmla="*/ 2553919 w 3998794"/>
              <a:gd name="connsiteY38" fmla="*/ 1070283 h 4067749"/>
              <a:gd name="connsiteX39" fmla="*/ 2510335 w 3998794"/>
              <a:gd name="connsiteY39" fmla="*/ 1031290 h 4067749"/>
              <a:gd name="connsiteX40" fmla="*/ 2494421 w 3998794"/>
              <a:gd name="connsiteY40" fmla="*/ 1007688 h 4067749"/>
              <a:gd name="connsiteX41" fmla="*/ 2355095 w 3998794"/>
              <a:gd name="connsiteY41" fmla="*/ 949977 h 4067749"/>
              <a:gd name="connsiteX42" fmla="*/ 1938159 w 3998794"/>
              <a:gd name="connsiteY42" fmla="*/ 205724 h 4067749"/>
              <a:gd name="connsiteX43" fmla="*/ 1614993 w 3998794"/>
              <a:gd name="connsiteY43" fmla="*/ 528890 h 4067749"/>
              <a:gd name="connsiteX44" fmla="*/ 1938159 w 3998794"/>
              <a:gd name="connsiteY44" fmla="*/ 852056 h 4067749"/>
              <a:gd name="connsiteX45" fmla="*/ 2261325 w 3998794"/>
              <a:gd name="connsiteY45" fmla="*/ 528890 h 4067749"/>
              <a:gd name="connsiteX46" fmla="*/ 1938159 w 3998794"/>
              <a:gd name="connsiteY46" fmla="*/ 205724 h 4067749"/>
              <a:gd name="connsiteX47" fmla="*/ 0 w 3998794"/>
              <a:gd name="connsiteY47" fmla="*/ 0 h 4067749"/>
              <a:gd name="connsiteX48" fmla="*/ 3998794 w 3998794"/>
              <a:gd name="connsiteY48" fmla="*/ 0 h 4067749"/>
              <a:gd name="connsiteX49" fmla="*/ 3998794 w 3998794"/>
              <a:gd name="connsiteY49" fmla="*/ 4067749 h 4067749"/>
              <a:gd name="connsiteX50" fmla="*/ 0 w 3998794"/>
              <a:gd name="connsiteY50" fmla="*/ 4067749 h 406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998794" h="4067749">
                <a:moveTo>
                  <a:pt x="1643700" y="949977"/>
                </a:moveTo>
                <a:cubicBezTo>
                  <a:pt x="1619896" y="949977"/>
                  <a:pt x="1597077" y="954198"/>
                  <a:pt x="1575952" y="961933"/>
                </a:cubicBezTo>
                <a:lnTo>
                  <a:pt x="1520782" y="993585"/>
                </a:lnTo>
                <a:lnTo>
                  <a:pt x="1513266" y="993220"/>
                </a:lnTo>
                <a:cubicBezTo>
                  <a:pt x="1463360" y="1000439"/>
                  <a:pt x="1416207" y="1026697"/>
                  <a:pt x="1383637" y="1070283"/>
                </a:cubicBezTo>
                <a:lnTo>
                  <a:pt x="957803" y="1640149"/>
                </a:lnTo>
                <a:cubicBezTo>
                  <a:pt x="908949" y="1705528"/>
                  <a:pt x="906781" y="1791325"/>
                  <a:pt x="945527" y="1857618"/>
                </a:cubicBezTo>
                <a:lnTo>
                  <a:pt x="997696" y="1915931"/>
                </a:lnTo>
                <a:lnTo>
                  <a:pt x="997695" y="1915931"/>
                </a:lnTo>
                <a:lnTo>
                  <a:pt x="997696" y="1915931"/>
                </a:lnTo>
                <a:lnTo>
                  <a:pt x="997696" y="1915931"/>
                </a:lnTo>
                <a:lnTo>
                  <a:pt x="1031901" y="1936494"/>
                </a:lnTo>
                <a:cubicBezTo>
                  <a:pt x="1114823" y="1975522"/>
                  <a:pt x="1216480" y="1952313"/>
                  <a:pt x="1273477" y="1876038"/>
                </a:cubicBezTo>
                <a:lnTo>
                  <a:pt x="1671008" y="1344050"/>
                </a:lnTo>
                <a:lnTo>
                  <a:pt x="1881139" y="1344051"/>
                </a:lnTo>
                <a:lnTo>
                  <a:pt x="1362674" y="2594498"/>
                </a:lnTo>
                <a:lnTo>
                  <a:pt x="1505070" y="2594498"/>
                </a:lnTo>
                <a:lnTo>
                  <a:pt x="1505070" y="3270433"/>
                </a:lnTo>
                <a:cubicBezTo>
                  <a:pt x="1505070" y="3379254"/>
                  <a:pt x="1593286" y="3467470"/>
                  <a:pt x="1702106" y="3467470"/>
                </a:cubicBezTo>
                <a:cubicBezTo>
                  <a:pt x="1810926" y="3467470"/>
                  <a:pt x="1899142" y="3379254"/>
                  <a:pt x="1899142" y="3270433"/>
                </a:cubicBezTo>
                <a:lnTo>
                  <a:pt x="1899144" y="2594498"/>
                </a:lnTo>
                <a:lnTo>
                  <a:pt x="2057034" y="2594498"/>
                </a:lnTo>
                <a:lnTo>
                  <a:pt x="2057034" y="3270433"/>
                </a:lnTo>
                <a:cubicBezTo>
                  <a:pt x="2057034" y="3365651"/>
                  <a:pt x="2124574" y="3445094"/>
                  <a:pt x="2214362" y="3463467"/>
                </a:cubicBezTo>
                <a:lnTo>
                  <a:pt x="2254071" y="3467470"/>
                </a:lnTo>
                <a:lnTo>
                  <a:pt x="2254070" y="3467470"/>
                </a:lnTo>
                <a:lnTo>
                  <a:pt x="2254072" y="3467470"/>
                </a:lnTo>
                <a:lnTo>
                  <a:pt x="2254071" y="3467470"/>
                </a:lnTo>
                <a:lnTo>
                  <a:pt x="2293780" y="3463467"/>
                </a:lnTo>
                <a:cubicBezTo>
                  <a:pt x="2383568" y="3445094"/>
                  <a:pt x="2451108" y="3365651"/>
                  <a:pt x="2451108" y="3270433"/>
                </a:cubicBezTo>
                <a:lnTo>
                  <a:pt x="2451108" y="2594498"/>
                </a:lnTo>
                <a:lnTo>
                  <a:pt x="2608999" y="2594498"/>
                </a:lnTo>
                <a:lnTo>
                  <a:pt x="2090535" y="1344051"/>
                </a:lnTo>
                <a:lnTo>
                  <a:pt x="2266551" y="1344051"/>
                </a:lnTo>
                <a:lnTo>
                  <a:pt x="2664079" y="1876038"/>
                </a:lnTo>
                <a:cubicBezTo>
                  <a:pt x="2729219" y="1963209"/>
                  <a:pt x="2852690" y="1981070"/>
                  <a:pt x="2939861" y="1915930"/>
                </a:cubicBezTo>
                <a:lnTo>
                  <a:pt x="2939861" y="1915930"/>
                </a:lnTo>
                <a:cubicBezTo>
                  <a:pt x="3027032" y="1850790"/>
                  <a:pt x="3044893" y="1727319"/>
                  <a:pt x="2979754" y="1640148"/>
                </a:cubicBezTo>
                <a:lnTo>
                  <a:pt x="2553919" y="1070283"/>
                </a:lnTo>
                <a:lnTo>
                  <a:pt x="2510335" y="1031290"/>
                </a:lnTo>
                <a:lnTo>
                  <a:pt x="2494421" y="1007688"/>
                </a:lnTo>
                <a:cubicBezTo>
                  <a:pt x="2458765" y="972031"/>
                  <a:pt x="2409506" y="949977"/>
                  <a:pt x="2355095" y="949977"/>
                </a:cubicBezTo>
                <a:close/>
                <a:moveTo>
                  <a:pt x="1938159" y="205724"/>
                </a:moveTo>
                <a:cubicBezTo>
                  <a:pt x="1759679" y="205724"/>
                  <a:pt x="1614993" y="350410"/>
                  <a:pt x="1614993" y="528890"/>
                </a:cubicBezTo>
                <a:cubicBezTo>
                  <a:pt x="1614993" y="707370"/>
                  <a:pt x="1759679" y="852056"/>
                  <a:pt x="1938159" y="852056"/>
                </a:cubicBezTo>
                <a:cubicBezTo>
                  <a:pt x="2116639" y="852056"/>
                  <a:pt x="2261325" y="707370"/>
                  <a:pt x="2261325" y="528890"/>
                </a:cubicBezTo>
                <a:cubicBezTo>
                  <a:pt x="2261325" y="350410"/>
                  <a:pt x="2116639" y="205724"/>
                  <a:pt x="1938159" y="205724"/>
                </a:cubicBezTo>
                <a:close/>
                <a:moveTo>
                  <a:pt x="0" y="0"/>
                </a:moveTo>
                <a:lnTo>
                  <a:pt x="3998794" y="0"/>
                </a:lnTo>
                <a:lnTo>
                  <a:pt x="3998794" y="4067749"/>
                </a:lnTo>
                <a:lnTo>
                  <a:pt x="0" y="4067749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178907-5D12-E558-5161-5FF614A31954}"/>
              </a:ext>
            </a:extLst>
          </p:cNvPr>
          <p:cNvSpPr/>
          <p:nvPr/>
        </p:nvSpPr>
        <p:spPr>
          <a:xfrm>
            <a:off x="538516" y="3429000"/>
            <a:ext cx="2621509" cy="3005920"/>
          </a:xfrm>
          <a:prstGeom prst="rect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D79132-501C-EE3F-D608-B33BBE06211C}"/>
              </a:ext>
            </a:extLst>
          </p:cNvPr>
          <p:cNvSpPr/>
          <p:nvPr/>
        </p:nvSpPr>
        <p:spPr>
          <a:xfrm>
            <a:off x="0" y="1961962"/>
            <a:ext cx="3698543" cy="4596068"/>
          </a:xfrm>
          <a:custGeom>
            <a:avLst/>
            <a:gdLst>
              <a:gd name="connsiteX0" fmla="*/ 1849273 w 3698543"/>
              <a:gd name="connsiteY0" fmla="*/ 275723 h 4596068"/>
              <a:gd name="connsiteX1" fmla="*/ 1458514 w 3698543"/>
              <a:gd name="connsiteY1" fmla="*/ 666482 h 4596068"/>
              <a:gd name="connsiteX2" fmla="*/ 1630796 w 3698543"/>
              <a:gd name="connsiteY2" fmla="*/ 990506 h 4596068"/>
              <a:gd name="connsiteX3" fmla="*/ 1673218 w 3698543"/>
              <a:gd name="connsiteY3" fmla="*/ 1013531 h 4596068"/>
              <a:gd name="connsiteX4" fmla="*/ 1414224 w 3698543"/>
              <a:gd name="connsiteY4" fmla="*/ 1013531 h 4596068"/>
              <a:gd name="connsiteX5" fmla="*/ 1414219 w 3698543"/>
              <a:gd name="connsiteY5" fmla="*/ 1013532 h 4596068"/>
              <a:gd name="connsiteX6" fmla="*/ 981183 w 3698543"/>
              <a:gd name="connsiteY6" fmla="*/ 1013532 h 4596068"/>
              <a:gd name="connsiteX7" fmla="*/ 942677 w 3698543"/>
              <a:gd name="connsiteY7" fmla="*/ 1021306 h 4596068"/>
              <a:gd name="connsiteX8" fmla="*/ 904166 w 3698543"/>
              <a:gd name="connsiteY8" fmla="*/ 1013531 h 4596068"/>
              <a:gd name="connsiteX9" fmla="*/ 706273 w 3698543"/>
              <a:gd name="connsiteY9" fmla="*/ 1211424 h 4596068"/>
              <a:gd name="connsiteX10" fmla="*/ 706273 w 3698543"/>
              <a:gd name="connsiteY10" fmla="*/ 2243766 h 4596068"/>
              <a:gd name="connsiteX11" fmla="*/ 904166 w 3698543"/>
              <a:gd name="connsiteY11" fmla="*/ 2441659 h 4596068"/>
              <a:gd name="connsiteX12" fmla="*/ 904165 w 3698543"/>
              <a:gd name="connsiteY12" fmla="*/ 2441660 h 4596068"/>
              <a:gd name="connsiteX13" fmla="*/ 1102058 w 3698543"/>
              <a:gd name="connsiteY13" fmla="*/ 2243767 h 4596068"/>
              <a:gd name="connsiteX14" fmla="*/ 1102059 w 3698543"/>
              <a:gd name="connsiteY14" fmla="*/ 1659863 h 4596068"/>
              <a:gd name="connsiteX15" fmla="*/ 1196693 w 3698543"/>
              <a:gd name="connsiteY15" fmla="*/ 1659863 h 4596068"/>
              <a:gd name="connsiteX16" fmla="*/ 1196693 w 3698543"/>
              <a:gd name="connsiteY16" fmla="*/ 2965994 h 4596068"/>
              <a:gd name="connsiteX17" fmla="*/ 1260407 w 3698543"/>
              <a:gd name="connsiteY17" fmla="*/ 3119812 h 4596068"/>
              <a:gd name="connsiteX18" fmla="*/ 1260621 w 3698543"/>
              <a:gd name="connsiteY18" fmla="*/ 3119957 h 4596068"/>
              <a:gd name="connsiteX19" fmla="*/ 1260621 w 3698543"/>
              <a:gd name="connsiteY19" fmla="*/ 4003588 h 4596068"/>
              <a:gd name="connsiteX20" fmla="*/ 1458514 w 3698543"/>
              <a:gd name="connsiteY20" fmla="*/ 4201481 h 4596068"/>
              <a:gd name="connsiteX21" fmla="*/ 1458513 w 3698543"/>
              <a:gd name="connsiteY21" fmla="*/ 4201482 h 4596068"/>
              <a:gd name="connsiteX22" fmla="*/ 1656406 w 3698543"/>
              <a:gd name="connsiteY22" fmla="*/ 4003589 h 4596068"/>
              <a:gd name="connsiteX23" fmla="*/ 1656407 w 3698543"/>
              <a:gd name="connsiteY23" fmla="*/ 3183525 h 4596068"/>
              <a:gd name="connsiteX24" fmla="*/ 1979640 w 3698543"/>
              <a:gd name="connsiteY24" fmla="*/ 3183525 h 4596068"/>
              <a:gd name="connsiteX25" fmla="*/ 1979640 w 3698543"/>
              <a:gd name="connsiteY25" fmla="*/ 4081878 h 4596068"/>
              <a:gd name="connsiteX26" fmla="*/ 2177533 w 3698543"/>
              <a:gd name="connsiteY26" fmla="*/ 4279771 h 4596068"/>
              <a:gd name="connsiteX27" fmla="*/ 2177532 w 3698543"/>
              <a:gd name="connsiteY27" fmla="*/ 4279772 h 4596068"/>
              <a:gd name="connsiteX28" fmla="*/ 2375425 w 3698543"/>
              <a:gd name="connsiteY28" fmla="*/ 4081879 h 4596068"/>
              <a:gd name="connsiteX29" fmla="*/ 2375426 w 3698543"/>
              <a:gd name="connsiteY29" fmla="*/ 3162094 h 4596068"/>
              <a:gd name="connsiteX30" fmla="*/ 2438139 w 3698543"/>
              <a:gd name="connsiteY30" fmla="*/ 3119812 h 4596068"/>
              <a:gd name="connsiteX31" fmla="*/ 2501852 w 3698543"/>
              <a:gd name="connsiteY31" fmla="*/ 2965994 h 4596068"/>
              <a:gd name="connsiteX32" fmla="*/ 2501852 w 3698543"/>
              <a:gd name="connsiteY32" fmla="*/ 1659863 h 4596068"/>
              <a:gd name="connsiteX33" fmla="*/ 2605826 w 3698543"/>
              <a:gd name="connsiteY33" fmla="*/ 1659863 h 4596068"/>
              <a:gd name="connsiteX34" fmla="*/ 2605826 w 3698543"/>
              <a:gd name="connsiteY34" fmla="*/ 2243766 h 4596068"/>
              <a:gd name="connsiteX35" fmla="*/ 2803719 w 3698543"/>
              <a:gd name="connsiteY35" fmla="*/ 2441659 h 4596068"/>
              <a:gd name="connsiteX36" fmla="*/ 2803718 w 3698543"/>
              <a:gd name="connsiteY36" fmla="*/ 2441660 h 4596068"/>
              <a:gd name="connsiteX37" fmla="*/ 3001611 w 3698543"/>
              <a:gd name="connsiteY37" fmla="*/ 2243767 h 4596068"/>
              <a:gd name="connsiteX38" fmla="*/ 3001612 w 3698543"/>
              <a:gd name="connsiteY38" fmla="*/ 1211424 h 4596068"/>
              <a:gd name="connsiteX39" fmla="*/ 2803719 w 3698543"/>
              <a:gd name="connsiteY39" fmla="*/ 1013531 h 4596068"/>
              <a:gd name="connsiteX40" fmla="*/ 2801483 w 3698543"/>
              <a:gd name="connsiteY40" fmla="*/ 1013983 h 4596068"/>
              <a:gd name="connsiteX41" fmla="*/ 2799252 w 3698543"/>
              <a:gd name="connsiteY41" fmla="*/ 1013532 h 4596068"/>
              <a:gd name="connsiteX42" fmla="*/ 2284326 w 3698543"/>
              <a:gd name="connsiteY42" fmla="*/ 1013532 h 4596068"/>
              <a:gd name="connsiteX43" fmla="*/ 2284321 w 3698543"/>
              <a:gd name="connsiteY43" fmla="*/ 1013531 h 4596068"/>
              <a:gd name="connsiteX44" fmla="*/ 2025329 w 3698543"/>
              <a:gd name="connsiteY44" fmla="*/ 1013531 h 4596068"/>
              <a:gd name="connsiteX45" fmla="*/ 2067750 w 3698543"/>
              <a:gd name="connsiteY45" fmla="*/ 990506 h 4596068"/>
              <a:gd name="connsiteX46" fmla="*/ 2240032 w 3698543"/>
              <a:gd name="connsiteY46" fmla="*/ 666482 h 4596068"/>
              <a:gd name="connsiteX47" fmla="*/ 1849273 w 3698543"/>
              <a:gd name="connsiteY47" fmla="*/ 275723 h 4596068"/>
              <a:gd name="connsiteX48" fmla="*/ 0 w 3698543"/>
              <a:gd name="connsiteY48" fmla="*/ 0 h 4596068"/>
              <a:gd name="connsiteX49" fmla="*/ 3698543 w 3698543"/>
              <a:gd name="connsiteY49" fmla="*/ 0 h 4596068"/>
              <a:gd name="connsiteX50" fmla="*/ 3698543 w 3698543"/>
              <a:gd name="connsiteY50" fmla="*/ 4596068 h 4596068"/>
              <a:gd name="connsiteX51" fmla="*/ 0 w 3698543"/>
              <a:gd name="connsiteY51" fmla="*/ 4596068 h 459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98543" h="4596068">
                <a:moveTo>
                  <a:pt x="1849273" y="275723"/>
                </a:moveTo>
                <a:cubicBezTo>
                  <a:pt x="1633463" y="275723"/>
                  <a:pt x="1458514" y="450672"/>
                  <a:pt x="1458514" y="666482"/>
                </a:cubicBezTo>
                <a:cubicBezTo>
                  <a:pt x="1458514" y="801363"/>
                  <a:pt x="1526854" y="920283"/>
                  <a:pt x="1630796" y="990506"/>
                </a:cubicBezTo>
                <a:lnTo>
                  <a:pt x="1673218" y="1013531"/>
                </a:lnTo>
                <a:lnTo>
                  <a:pt x="1414224" y="1013531"/>
                </a:lnTo>
                <a:lnTo>
                  <a:pt x="1414219" y="1013532"/>
                </a:lnTo>
                <a:lnTo>
                  <a:pt x="981183" y="1013532"/>
                </a:lnTo>
                <a:lnTo>
                  <a:pt x="942677" y="1021306"/>
                </a:lnTo>
                <a:lnTo>
                  <a:pt x="904166" y="1013531"/>
                </a:lnTo>
                <a:cubicBezTo>
                  <a:pt x="794873" y="1013531"/>
                  <a:pt x="706273" y="1102131"/>
                  <a:pt x="706273" y="1211424"/>
                </a:cubicBezTo>
                <a:lnTo>
                  <a:pt x="706273" y="2243766"/>
                </a:lnTo>
                <a:cubicBezTo>
                  <a:pt x="706273" y="2353059"/>
                  <a:pt x="794873" y="2441659"/>
                  <a:pt x="904166" y="2441659"/>
                </a:cubicBezTo>
                <a:lnTo>
                  <a:pt x="904165" y="2441660"/>
                </a:lnTo>
                <a:cubicBezTo>
                  <a:pt x="1013458" y="2441660"/>
                  <a:pt x="1102058" y="2353060"/>
                  <a:pt x="1102058" y="2243767"/>
                </a:cubicBezTo>
                <a:lnTo>
                  <a:pt x="1102059" y="1659863"/>
                </a:lnTo>
                <a:lnTo>
                  <a:pt x="1196693" y="1659863"/>
                </a:lnTo>
                <a:lnTo>
                  <a:pt x="1196693" y="2965994"/>
                </a:lnTo>
                <a:cubicBezTo>
                  <a:pt x="1196693" y="3026064"/>
                  <a:pt x="1221041" y="3080447"/>
                  <a:pt x="1260407" y="3119812"/>
                </a:cubicBezTo>
                <a:lnTo>
                  <a:pt x="1260621" y="3119957"/>
                </a:lnTo>
                <a:lnTo>
                  <a:pt x="1260621" y="4003588"/>
                </a:lnTo>
                <a:cubicBezTo>
                  <a:pt x="1260621" y="4112881"/>
                  <a:pt x="1349221" y="4201481"/>
                  <a:pt x="1458514" y="4201481"/>
                </a:cubicBezTo>
                <a:lnTo>
                  <a:pt x="1458513" y="4201482"/>
                </a:lnTo>
                <a:cubicBezTo>
                  <a:pt x="1567806" y="4201482"/>
                  <a:pt x="1656406" y="4112882"/>
                  <a:pt x="1656406" y="4003589"/>
                </a:cubicBezTo>
                <a:lnTo>
                  <a:pt x="1656407" y="3183525"/>
                </a:lnTo>
                <a:lnTo>
                  <a:pt x="1979640" y="3183525"/>
                </a:lnTo>
                <a:lnTo>
                  <a:pt x="1979640" y="4081878"/>
                </a:lnTo>
                <a:cubicBezTo>
                  <a:pt x="1979640" y="4191171"/>
                  <a:pt x="2068240" y="4279771"/>
                  <a:pt x="2177533" y="4279771"/>
                </a:cubicBezTo>
                <a:lnTo>
                  <a:pt x="2177532" y="4279772"/>
                </a:lnTo>
                <a:cubicBezTo>
                  <a:pt x="2286825" y="4279772"/>
                  <a:pt x="2375425" y="4191172"/>
                  <a:pt x="2375425" y="4081879"/>
                </a:cubicBezTo>
                <a:lnTo>
                  <a:pt x="2375426" y="3162094"/>
                </a:lnTo>
                <a:lnTo>
                  <a:pt x="2438139" y="3119812"/>
                </a:lnTo>
                <a:cubicBezTo>
                  <a:pt x="2477504" y="3080447"/>
                  <a:pt x="2501852" y="3026064"/>
                  <a:pt x="2501852" y="2965994"/>
                </a:cubicBezTo>
                <a:lnTo>
                  <a:pt x="2501852" y="1659863"/>
                </a:lnTo>
                <a:lnTo>
                  <a:pt x="2605826" y="1659863"/>
                </a:lnTo>
                <a:lnTo>
                  <a:pt x="2605826" y="2243766"/>
                </a:lnTo>
                <a:cubicBezTo>
                  <a:pt x="2605826" y="2353059"/>
                  <a:pt x="2694426" y="2441659"/>
                  <a:pt x="2803719" y="2441659"/>
                </a:cubicBezTo>
                <a:lnTo>
                  <a:pt x="2803718" y="2441660"/>
                </a:lnTo>
                <a:cubicBezTo>
                  <a:pt x="2913011" y="2441660"/>
                  <a:pt x="3001611" y="2353060"/>
                  <a:pt x="3001611" y="2243767"/>
                </a:cubicBezTo>
                <a:cubicBezTo>
                  <a:pt x="3001611" y="1899653"/>
                  <a:pt x="3001612" y="1555538"/>
                  <a:pt x="3001612" y="1211424"/>
                </a:cubicBezTo>
                <a:cubicBezTo>
                  <a:pt x="3001612" y="1102131"/>
                  <a:pt x="2913012" y="1013531"/>
                  <a:pt x="2803719" y="1013531"/>
                </a:cubicBezTo>
                <a:lnTo>
                  <a:pt x="2801483" y="1013983"/>
                </a:lnTo>
                <a:lnTo>
                  <a:pt x="2799252" y="1013532"/>
                </a:lnTo>
                <a:lnTo>
                  <a:pt x="2284326" y="1013532"/>
                </a:lnTo>
                <a:lnTo>
                  <a:pt x="2284321" y="1013531"/>
                </a:lnTo>
                <a:lnTo>
                  <a:pt x="2025329" y="1013531"/>
                </a:lnTo>
                <a:lnTo>
                  <a:pt x="2067750" y="990506"/>
                </a:lnTo>
                <a:cubicBezTo>
                  <a:pt x="2171693" y="920283"/>
                  <a:pt x="2240032" y="801363"/>
                  <a:pt x="2240032" y="666482"/>
                </a:cubicBezTo>
                <a:cubicBezTo>
                  <a:pt x="2240032" y="450672"/>
                  <a:pt x="2065083" y="275723"/>
                  <a:pt x="1849273" y="275723"/>
                </a:cubicBezTo>
                <a:close/>
                <a:moveTo>
                  <a:pt x="0" y="0"/>
                </a:moveTo>
                <a:lnTo>
                  <a:pt x="3698543" y="0"/>
                </a:lnTo>
                <a:lnTo>
                  <a:pt x="3698543" y="4596068"/>
                </a:lnTo>
                <a:lnTo>
                  <a:pt x="0" y="4596068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83192-E241-ECF3-1062-01ED7F2A8676}"/>
              </a:ext>
            </a:extLst>
          </p:cNvPr>
          <p:cNvSpPr txBox="1"/>
          <p:nvPr/>
        </p:nvSpPr>
        <p:spPr>
          <a:xfrm>
            <a:off x="3207224" y="423080"/>
            <a:ext cx="6209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Internet use by gender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11E05-3E4D-7D72-48F9-CA1D257E43F3}"/>
              </a:ext>
            </a:extLst>
          </p:cNvPr>
          <p:cNvSpPr txBox="1"/>
          <p:nvPr/>
        </p:nvSpPr>
        <p:spPr>
          <a:xfrm>
            <a:off x="2504363" y="1192521"/>
            <a:ext cx="761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Surveys conducted 2000-2018. Data for each year based on a pooled analysis of all surveys conducted during that year.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A1072-116B-C6D0-FF4C-C4BBFD856800}"/>
              </a:ext>
            </a:extLst>
          </p:cNvPr>
          <p:cNvSpPr txBox="1"/>
          <p:nvPr/>
        </p:nvSpPr>
        <p:spPr>
          <a:xfrm>
            <a:off x="3921575" y="4660123"/>
            <a:ext cx="2647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Surveys conducted 2000-2018. Data for each year based on a pooled analysis of all surveys conducted during that year.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E3EFC-144C-EDC3-A5A1-0C56B36ACBDA}"/>
              </a:ext>
            </a:extLst>
          </p:cNvPr>
          <p:cNvSpPr txBox="1"/>
          <p:nvPr/>
        </p:nvSpPr>
        <p:spPr>
          <a:xfrm>
            <a:off x="3921575" y="2367171"/>
            <a:ext cx="20596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89% Male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88461-6193-96C6-03F8-5E6A9746120D}"/>
              </a:ext>
            </a:extLst>
          </p:cNvPr>
          <p:cNvSpPr txBox="1"/>
          <p:nvPr/>
        </p:nvSpPr>
        <p:spPr>
          <a:xfrm>
            <a:off x="9659205" y="2373582"/>
            <a:ext cx="1692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87% female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0105D4-C835-8196-72DF-B5D3A12EC1E3}"/>
              </a:ext>
            </a:extLst>
          </p:cNvPr>
          <p:cNvSpPr txBox="1"/>
          <p:nvPr/>
        </p:nvSpPr>
        <p:spPr>
          <a:xfrm>
            <a:off x="9603132" y="4231751"/>
            <a:ext cx="2408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Surveys conducted 2000-2018. Data for each year based on a pooled analysis of all surveys conducted during that year.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715B4E4-3A0D-7E81-49E0-6BBC4F77CDBF}"/>
              </a:ext>
            </a:extLst>
          </p:cNvPr>
          <p:cNvSpPr/>
          <p:nvPr/>
        </p:nvSpPr>
        <p:spPr>
          <a:xfrm>
            <a:off x="3915432" y="4481282"/>
            <a:ext cx="2174425" cy="4571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7BA36C7-B3D1-BCE3-56F9-87AF57D8E53B}"/>
              </a:ext>
            </a:extLst>
          </p:cNvPr>
          <p:cNvSpPr/>
          <p:nvPr/>
        </p:nvSpPr>
        <p:spPr>
          <a:xfrm>
            <a:off x="9690931" y="3941526"/>
            <a:ext cx="2174425" cy="4571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allery of NASA Sun Images | NASA Space Place – NASA Science ...">
            <a:extLst>
              <a:ext uri="{FF2B5EF4-FFF2-40B4-BE49-F238E27FC236}">
                <a16:creationId xmlns:a16="http://schemas.microsoft.com/office/drawing/2014/main" id="{4B453C30-87B8-2BE2-3F4E-180BA87E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00" y="2876550"/>
            <a:ext cx="18383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arth - Wikipedia">
            <a:extLst>
              <a:ext uri="{FF2B5EF4-FFF2-40B4-BE49-F238E27FC236}">
                <a16:creationId xmlns:a16="http://schemas.microsoft.com/office/drawing/2014/main" id="{F0B950F2-A75C-F97B-260F-4BF4BF01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51" y="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C 0.15144 -1.48148E-6 0.27461 0.22338 0.27461 0.49884 C 0.27461 0.77408 0.15144 0.99815 5E-6 0.99815 C -0.15144 0.99815 -0.27422 0.77408 -0.27422 0.49884 C -0.27422 0.22338 -0.15144 -1.48148E-6 5E-6 -1.48148E-6 Z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990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MU206-02</dc:creator>
  <cp:lastModifiedBy>MU206-02</cp:lastModifiedBy>
  <cp:revision>1</cp:revision>
  <dcterms:created xsi:type="dcterms:W3CDTF">2023-09-14T06:01:46Z</dcterms:created>
  <dcterms:modified xsi:type="dcterms:W3CDTF">2023-09-14T06:49:33Z</dcterms:modified>
</cp:coreProperties>
</file>