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68" r:id="rId5"/>
    <p:sldId id="258" r:id="rId6"/>
    <p:sldId id="261" r:id="rId7"/>
    <p:sldId id="262" r:id="rId8"/>
    <p:sldId id="263" r:id="rId9"/>
    <p:sldId id="264" r:id="rId10"/>
    <p:sldId id="26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9687499999999994E-2"/>
          <c:y val="9.1538749290185198E-2"/>
          <c:w val="0.84062499999999996"/>
          <c:h val="0.77060778970178456"/>
        </c:manualLayout>
      </c:layout>
      <c:pie3D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5F4-4810-96F9-03287BFA423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5F4-4810-96F9-03287BFA423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84B4-46B1-AB30-30F1FA95781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4B4-46B1-AB30-30F1FA957810}"/>
              </c:ext>
            </c:extLst>
          </c:dPt>
          <c:dLbls>
            <c:dLbl>
              <c:idx val="2"/>
              <c:layout>
                <c:manualLayout>
                  <c:x val="-6.7187499999999997E-2"/>
                  <c:y val="-4.6874997116449491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4B4-46B1-AB30-30F1FA957810}"/>
                </c:ext>
              </c:extLst>
            </c:dLbl>
            <c:dLbl>
              <c:idx val="3"/>
              <c:layout>
                <c:manualLayout>
                  <c:x val="7.9687499999999994E-2"/>
                  <c:y val="-4.6874997116449491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4B4-46B1-AB30-30F1FA957810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Munka1!$A$2:$A$5</c:f>
              <c:strCache>
                <c:ptCount val="4"/>
                <c:pt idx="0">
                  <c:v>IOS</c:v>
                </c:pt>
                <c:pt idx="1">
                  <c:v>ANDROID</c:v>
                </c:pt>
                <c:pt idx="2">
                  <c:v>MICROSOFT</c:v>
                </c:pt>
                <c:pt idx="3">
                  <c:v>Mindegyik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27</c:v>
                </c:pt>
                <c:pt idx="1">
                  <c:v>49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B4-46B1-AB30-30F1FA957810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Oszlop1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35F4-4810-96F9-03287BFA423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35F4-4810-96F9-03287BFA423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35F4-4810-96F9-03287BFA423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35F4-4810-96F9-03287BFA423D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Munka1!$A$2:$A$5</c:f>
              <c:strCache>
                <c:ptCount val="4"/>
                <c:pt idx="0">
                  <c:v>IOS</c:v>
                </c:pt>
                <c:pt idx="1">
                  <c:v>ANDROID</c:v>
                </c:pt>
                <c:pt idx="2">
                  <c:v>MICROSOFT</c:v>
                </c:pt>
                <c:pt idx="3">
                  <c:v>Mindegyik</c:v>
                </c:pt>
              </c:strCache>
            </c:strRef>
          </c:cat>
          <c:val>
            <c:numRef>
              <c:f>Munka1!$C$2:$C$5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84B4-46B1-AB30-30F1FA9578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197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311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4973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2689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496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767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8973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80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16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02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888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986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7673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122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550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594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77356-0FE8-42DC-9D8D-E1FC2684FE95}" type="datetimeFigureOut">
              <a:rPr lang="hu-HU" smtClean="0"/>
              <a:t>2021. 12. 15.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074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Operációs Rendszerek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Készítő: A </a:t>
            </a:r>
            <a:r>
              <a:rPr lang="hu-HU" dirty="0" err="1"/>
              <a:t>KolbÁszok</a:t>
            </a:r>
            <a:r>
              <a:rPr lang="hu-HU" dirty="0"/>
              <a:t> csapata</a:t>
            </a:r>
          </a:p>
        </p:txBody>
      </p:sp>
    </p:spTree>
    <p:extLst>
      <p:ext uri="{BB962C8B-B14F-4D97-AF65-F5344CB8AC3E}">
        <p14:creationId xmlns:p14="http://schemas.microsoft.com/office/powerpoint/2010/main" val="161027616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F915B5-7B66-4351-9E5C-D991CED7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Költségterv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FFF9C6F-1B7B-4792-B305-C6506ACE2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Mobiltelefonok: 41999ft/db</a:t>
            </a:r>
          </a:p>
          <a:p>
            <a:r>
              <a:rPr lang="hu-HU" dirty="0"/>
              <a:t>Windows 10 operációs rendszerek 3500ft/gép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8045068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B060A0BC-318D-4DCB-AFBE-3757AB5EE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0058" y="2082768"/>
            <a:ext cx="3176589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/>
              <a:t>Köszönjük szépen a figyelmet!</a:t>
            </a:r>
          </a:p>
          <a:p>
            <a:pPr marL="0" indent="0">
              <a:buNone/>
            </a:pPr>
            <a:endParaRPr lang="hu-HU" sz="2400" dirty="0"/>
          </a:p>
          <a:p>
            <a:pPr marL="0" indent="0">
              <a:buNone/>
            </a:pPr>
            <a:endParaRPr lang="hu-HU" sz="2400" dirty="0"/>
          </a:p>
          <a:p>
            <a:pPr marL="0" indent="0">
              <a:buNone/>
            </a:pPr>
            <a:endParaRPr lang="hu-HU" sz="2400" dirty="0"/>
          </a:p>
          <a:p>
            <a:pPr marL="0" indent="0">
              <a:buNone/>
            </a:pPr>
            <a:endParaRPr lang="hu-HU" sz="2400" dirty="0"/>
          </a:p>
          <a:p>
            <a:pPr marL="0" indent="0">
              <a:buNone/>
            </a:pPr>
            <a:r>
              <a:rPr lang="hu-HU" sz="2000" dirty="0"/>
              <a:t>A </a:t>
            </a:r>
            <a:r>
              <a:rPr lang="hu-HU" sz="2000" dirty="0" err="1"/>
              <a:t>KolbÁszok</a:t>
            </a:r>
            <a:r>
              <a:rPr lang="hu-HU" sz="2000" dirty="0"/>
              <a:t> csapata</a:t>
            </a: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FD8666-7911-4B51-AE87-BAA85F3BF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50951"/>
            <a:ext cx="7420058" cy="630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57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51E0AB-0A84-47FF-8532-0AE4D841D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5532C1-6BD1-4A8F-BB14-B910C9D4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Kovács Boldizsár: Cégvezető/igazgató</a:t>
            </a:r>
          </a:p>
          <a:p>
            <a:r>
              <a:rPr lang="hu-HU" sz="2400" dirty="0"/>
              <a:t>Erdei Márk: A cég rendszergazdája, társtulajdonos</a:t>
            </a:r>
          </a:p>
          <a:p>
            <a:r>
              <a:rPr lang="hu-HU" sz="2400" dirty="0" err="1"/>
              <a:t>Jeck</a:t>
            </a:r>
            <a:r>
              <a:rPr lang="hu-HU" sz="2400" dirty="0"/>
              <a:t> András: A cég </a:t>
            </a:r>
            <a:r>
              <a:rPr lang="hu-HU" sz="2400" dirty="0" err="1"/>
              <a:t>dizájnere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50358254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Tervezett operációs rendszer</a:t>
            </a:r>
            <a:br>
              <a:rPr lang="hu-HU" dirty="0"/>
            </a:b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832022" y="1830731"/>
            <a:ext cx="1054443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Windows 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/>
              <a:t>Előnyei a Linuxszal szemben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8179550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578C74-43A0-403D-A0B4-3F59995A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 Windows mellett szóló érvek a közvéleménykutatás alapján.(csak pár válogatott válasz).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417D66E-D5E4-4FA2-B280-13641072E4EC}"/>
              </a:ext>
            </a:extLst>
          </p:cNvPr>
          <p:cNvSpPr txBox="1"/>
          <p:nvPr/>
        </p:nvSpPr>
        <p:spPr>
          <a:xfrm>
            <a:off x="819150" y="2419350"/>
            <a:ext cx="527685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u-H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Elterjedtebb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2400" dirty="0"/>
              <a:t>Egyszerűbb kezelni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4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hu-HU" sz="2400" dirty="0"/>
              <a:t>Nem kellenek programozási készségek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1773335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 Windows 10 előnyei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677334" y="1930400"/>
            <a:ext cx="88703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Felhasználóbarát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hu-HU" sz="2800" dirty="0"/>
              <a:t>Könnyebb elérés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hu-HU" sz="2800" dirty="0"/>
              <a:t>Ár- érték arányban jobban megéri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29530519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Mobil ezközök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82410" y="1774340"/>
            <a:ext cx="3552842" cy="1255156"/>
          </a:xfrm>
        </p:spPr>
        <p:txBody>
          <a:bodyPr/>
          <a:lstStyle/>
          <a:p>
            <a:endParaRPr lang="hu-HU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F3F24AC-4F36-4E81-9574-72E9466F80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1608337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202222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Mobiltelefonok operációs rendszere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/>
              <a:t>Androidos telefonok</a:t>
            </a:r>
          </a:p>
          <a:p>
            <a:pPr marL="0" indent="0">
              <a:buNone/>
            </a:pPr>
            <a:r>
              <a:rPr lang="pt-BR" sz="2400" i="0" dirty="0">
                <a:solidFill>
                  <a:srgbClr val="333333"/>
                </a:solidFill>
                <a:effectLst/>
                <a:latin typeface="Abadi" panose="020B0604020202020204" pitchFamily="34" charset="0"/>
              </a:rPr>
              <a:t>Xiaomi redmi 9at dual-sim 32gb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73626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Előnyei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Ár-érték arányban az egyik legjobb opció</a:t>
            </a:r>
          </a:p>
          <a:p>
            <a:r>
              <a:rPr lang="hu-HU" dirty="0"/>
              <a:t>Könnyebben kezelhető</a:t>
            </a:r>
          </a:p>
          <a:p>
            <a:r>
              <a:rPr lang="hu-HU" dirty="0"/>
              <a:t>Több alkalmazás érhető el</a:t>
            </a:r>
          </a:p>
          <a:p>
            <a:r>
              <a:rPr lang="hu-HU" dirty="0"/>
              <a:t>Általános felhasználói igényeknek megfelel</a:t>
            </a:r>
          </a:p>
        </p:txBody>
      </p:sp>
    </p:spTree>
    <p:extLst>
      <p:ext uri="{BB962C8B-B14F-4D97-AF65-F5344CB8AC3E}">
        <p14:creationId xmlns:p14="http://schemas.microsoft.com/office/powerpoint/2010/main" val="356641596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Hátrányai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Kevésbé letisztult, mint az </a:t>
            </a:r>
            <a:r>
              <a:rPr lang="hu-HU" dirty="0" err="1"/>
              <a:t>Iphone</a:t>
            </a:r>
            <a:endParaRPr lang="hu-HU" dirty="0"/>
          </a:p>
          <a:p>
            <a:r>
              <a:rPr lang="hu-HU" dirty="0"/>
              <a:t>Lassabb</a:t>
            </a:r>
          </a:p>
          <a:p>
            <a:r>
              <a:rPr lang="hu-HU" dirty="0"/>
              <a:t>Rosszabb a kamerája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296101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azetta">
  <a:themeElements>
    <a:clrScheme name="1. egyéni s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2A35"/>
      </a:accent1>
      <a:accent2>
        <a:srgbClr val="171616"/>
      </a:accent2>
      <a:accent3>
        <a:srgbClr val="1E4E79"/>
      </a:accent3>
      <a:accent4>
        <a:srgbClr val="833C0B"/>
      </a:accent4>
      <a:accent5>
        <a:srgbClr val="525252"/>
      </a:accent5>
      <a:accent6>
        <a:srgbClr val="7F6000"/>
      </a:accent6>
      <a:hlink>
        <a:srgbClr val="1F3864"/>
      </a:hlink>
      <a:folHlink>
        <a:srgbClr val="375623"/>
      </a:folHlink>
    </a:clrScheme>
    <a:fontScheme name="Fazet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378</TotalTime>
  <Words>140</Words>
  <Application>Microsoft Office PowerPoint</Application>
  <PresentationFormat>Szélesvásznú</PresentationFormat>
  <Paragraphs>44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Abadi</vt:lpstr>
      <vt:lpstr>Arial</vt:lpstr>
      <vt:lpstr>Trebuchet MS</vt:lpstr>
      <vt:lpstr>Wingdings 3</vt:lpstr>
      <vt:lpstr>Fazetta</vt:lpstr>
      <vt:lpstr>Operációs Rendszerek </vt:lpstr>
      <vt:lpstr>Csapat bemutatása</vt:lpstr>
      <vt:lpstr>Tervezett operációs rendszer </vt:lpstr>
      <vt:lpstr>A Windows mellett szóló érvek a közvéleménykutatás alapján.(csak pár válogatott válasz).</vt:lpstr>
      <vt:lpstr>A Windows 10 előnyei</vt:lpstr>
      <vt:lpstr>Mobil ezközök</vt:lpstr>
      <vt:lpstr>Mobiltelefonok operációs rendszere</vt:lpstr>
      <vt:lpstr>Előnyei</vt:lpstr>
      <vt:lpstr>Hátrányai</vt:lpstr>
      <vt:lpstr>Költségterv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gugi</dc:title>
  <dc:creator>NJSZKI</dc:creator>
  <cp:lastModifiedBy>Kováts András</cp:lastModifiedBy>
  <cp:revision>12</cp:revision>
  <dcterms:created xsi:type="dcterms:W3CDTF">2021-11-25T08:27:53Z</dcterms:created>
  <dcterms:modified xsi:type="dcterms:W3CDTF">2021-12-15T22:49:48Z</dcterms:modified>
</cp:coreProperties>
</file>