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197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311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97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2689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49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6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7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0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6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0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8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86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767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2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5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594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7356-0FE8-42DC-9D8D-E1FC2684FE95}" type="datetimeFigureOut">
              <a:rPr lang="hu-HU" smtClean="0"/>
              <a:t>2021. 12. 09.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0708DE-6062-4209-9036-48EE7A4232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074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Operációs Rendszerek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Készítő: A </a:t>
            </a:r>
            <a:r>
              <a:rPr lang="hu-HU" dirty="0" err="1" smtClean="0"/>
              <a:t>KolbÁszok</a:t>
            </a:r>
            <a:r>
              <a:rPr lang="hu-HU" dirty="0" smtClean="0"/>
              <a:t> csapata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027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25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3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Tervezett operációs rendszer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832022" y="1830731"/>
            <a:ext cx="105444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Windows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179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Windows 10 előnyei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677334" y="1930400"/>
            <a:ext cx="8870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Felhasználóbarát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Könnyebb elérés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/>
              <a:t>Ár- érték arányban jobban megéri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29530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Közvélemény kutatás eredményei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45990" y="2397211"/>
            <a:ext cx="879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Még várunk rájuk, nap végére meglesz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7537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 ezközök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Mobil ezközök operációs rendszere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202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Iphone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r>
              <a:rPr lang="hu-HU" dirty="0" err="1" smtClean="0"/>
              <a:t>Iphone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8373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</a:t>
            </a:r>
            <a:r>
              <a:rPr lang="hu-HU" dirty="0" smtClean="0"/>
              <a:t>lőnyei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Közvéleménykutatás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64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Hátrányai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96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122654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1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A35"/>
      </a:accent1>
      <a:accent2>
        <a:srgbClr val="171616"/>
      </a:accent2>
      <a:accent3>
        <a:srgbClr val="1E4E79"/>
      </a:accent3>
      <a:accent4>
        <a:srgbClr val="833C0B"/>
      </a:accent4>
      <a:accent5>
        <a:srgbClr val="525252"/>
      </a:accent5>
      <a:accent6>
        <a:srgbClr val="7F6000"/>
      </a:accent6>
      <a:hlink>
        <a:srgbClr val="1F3864"/>
      </a:hlink>
      <a:folHlink>
        <a:srgbClr val="375623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46</Words>
  <Application>Microsoft Office PowerPoint</Application>
  <PresentationFormat>Szélesvásznú</PresentationFormat>
  <Paragraphs>18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Fazetta</vt:lpstr>
      <vt:lpstr>Operációs Rendszerek </vt:lpstr>
      <vt:lpstr>Tervezett operációs rendszer </vt:lpstr>
      <vt:lpstr>A Windows 10 előnyei</vt:lpstr>
      <vt:lpstr>Közvélemény kutatás eredményei</vt:lpstr>
      <vt:lpstr>Mobil ezközök</vt:lpstr>
      <vt:lpstr>Iphone</vt:lpstr>
      <vt:lpstr>Előnyei</vt:lpstr>
      <vt:lpstr>Hátrányai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gugi</dc:title>
  <dc:creator>NJSZKI</dc:creator>
  <cp:lastModifiedBy>NJSZKI</cp:lastModifiedBy>
  <cp:revision>9</cp:revision>
  <dcterms:created xsi:type="dcterms:W3CDTF">2021-11-25T08:27:53Z</dcterms:created>
  <dcterms:modified xsi:type="dcterms:W3CDTF">2021-12-09T07:55:31Z</dcterms:modified>
</cp:coreProperties>
</file>