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0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16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0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30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44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11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15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6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5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946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3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7356-0FE8-42DC-9D8D-E1FC2684FE95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99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gugi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027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gugi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gugi</dc:title>
  <dc:creator>NJSZKI</dc:creator>
  <cp:lastModifiedBy>NJSZKI</cp:lastModifiedBy>
  <cp:revision>1</cp:revision>
  <dcterms:created xsi:type="dcterms:W3CDTF">2021-11-25T08:27:53Z</dcterms:created>
  <dcterms:modified xsi:type="dcterms:W3CDTF">2021-11-25T08:28:05Z</dcterms:modified>
</cp:coreProperties>
</file>