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838b284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838b284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838b284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838b284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38b284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38b284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Telegram 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GuesssTheCountryBot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72000" y="4450200"/>
            <a:ext cx="4551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ru" sz="238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Попов Данил Денисович</a:t>
            </a:r>
            <a:endParaRPr sz="238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Идея</a:t>
            </a:r>
            <a:endParaRPr sz="54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Использованные технологии</a:t>
            </a:r>
            <a:endParaRPr sz="30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000"/>
              <a:buChar char="●"/>
            </a:pPr>
            <a:r>
              <a:rPr lang="ru" sz="2000">
                <a:solidFill>
                  <a:srgbClr val="D4D4D4"/>
                </a:solidFill>
                <a:highlight>
                  <a:srgbClr val="1E1E1E"/>
                </a:highlight>
              </a:rPr>
              <a:t>telebot</a:t>
            </a:r>
            <a:endParaRPr sz="20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2000"/>
              <a:buChar char="●"/>
            </a:pPr>
            <a:r>
              <a:rPr lang="ru" sz="2000">
                <a:solidFill>
                  <a:srgbClr val="D4D4D4"/>
                </a:solidFill>
                <a:highlight>
                  <a:srgbClr val="1E1E1E"/>
                </a:highlight>
              </a:rPr>
              <a:t>random</a:t>
            </a:r>
            <a:endParaRPr sz="200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