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bd8a9769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bd8a9769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bd8a9769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bd8a9769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bd8a9769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bd8a9769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bd8a9769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bd8a9769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bd8a9769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bd8a9769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Финансовый калькулятор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4187950" y="4335100"/>
            <a:ext cx="4956000" cy="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Попов Данил Денисович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40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Актуальность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Использованные технологии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400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000"/>
              <a:buChar char="●"/>
            </a:pPr>
            <a:r>
              <a:rPr lang="ru" sz="2000">
                <a:solidFill>
                  <a:srgbClr val="1E1E1E"/>
                </a:solidFill>
              </a:rPr>
              <a:t>matplotlib</a:t>
            </a:r>
            <a:endParaRPr sz="2000">
              <a:solidFill>
                <a:srgbClr val="1E1E1E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000"/>
              <a:buChar char="●"/>
            </a:pPr>
            <a:r>
              <a:rPr lang="ru" sz="2000">
                <a:solidFill>
                  <a:srgbClr val="1E1E1E"/>
                </a:solidFill>
              </a:rPr>
              <a:t>datetime</a:t>
            </a:r>
            <a:endParaRPr sz="200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E1E1E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Классный класс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9344" y="0"/>
            <a:ext cx="315941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08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Базы данных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2401"/>
            <a:ext cx="9143999" cy="4201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реализовать разделение расходов за периоды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реализовать прогноз расходов на период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