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1cac4a57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1cac4a57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1cac4a57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1cac4a57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1cac4a57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1cac4a57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1cac4a57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1cac4a57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1cac4a57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1cac4a57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BEBPA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 flipH="1">
            <a:off x="4110600" y="4669475"/>
            <a:ext cx="50334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2380"/>
              <a:t>Попов Данил Денисович</a:t>
            </a:r>
            <a:endParaRPr sz="23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rgbClr val="FF5722"/>
                </a:solidFill>
              </a:rPr>
              <a:t>Использованные технологии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PyGame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random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Основной цикл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3007" y="0"/>
            <a:ext cx="497098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Спрайты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173" y="0"/>
            <a:ext cx="118965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