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8" r:id="rId3"/>
    <p:sldId id="269" r:id="rId4"/>
    <p:sldId id="270" r:id="rId5"/>
    <p:sldId id="271" r:id="rId6"/>
    <p:sldId id="272" r:id="rId7"/>
    <p:sldId id="283" r:id="rId8"/>
    <p:sldId id="278" r:id="rId9"/>
    <p:sldId id="280" r:id="rId10"/>
    <p:sldId id="281" r:id="rId11"/>
    <p:sldId id="282" r:id="rId12"/>
    <p:sldId id="275" r:id="rId13"/>
    <p:sldId id="276" r:id="rId14"/>
    <p:sldId id="274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80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E2004-A2DB-AC4E-A114-BB891E2F3F5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79454-7BDD-AF40-AC72-D6716E72C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79454-7BDD-AF40-AC72-D6716E72C4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79454-7BDD-AF40-AC72-D6716E72C4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3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AFF1-89CB-214F-A873-215C64EBB6F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A60-1B2E-1E41-90C7-178C5B2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5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AFF1-89CB-214F-A873-215C64EBB6F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A60-1B2E-1E41-90C7-178C5B2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AFF1-89CB-214F-A873-215C64EBB6F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A60-1B2E-1E41-90C7-178C5B2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8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AFF1-89CB-214F-A873-215C64EBB6F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A60-1B2E-1E41-90C7-178C5B2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1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AFF1-89CB-214F-A873-215C64EBB6F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A60-1B2E-1E41-90C7-178C5B2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AFF1-89CB-214F-A873-215C64EBB6F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A60-1B2E-1E41-90C7-178C5B2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AFF1-89CB-214F-A873-215C64EBB6F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A60-1B2E-1E41-90C7-178C5B2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AFF1-89CB-214F-A873-215C64EBB6F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A60-1B2E-1E41-90C7-178C5B2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AFF1-89CB-214F-A873-215C64EBB6F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A60-1B2E-1E41-90C7-178C5B2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AFF1-89CB-214F-A873-215C64EBB6F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A60-1B2E-1E41-90C7-178C5B2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AFF1-89CB-214F-A873-215C64EBB6F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A60-1B2E-1E41-90C7-178C5B2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2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AFF1-89CB-214F-A873-215C64EBB6F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BA60-1B2E-1E41-90C7-178C5B2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3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1" Type="http://schemas.microsoft.com/office/2007/relationships/media" Target="../media/media4.mp4"/><Relationship Id="rId2" Type="http://schemas.openxmlformats.org/officeDocument/2006/relationships/video" Target="../media/media4.mp4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1" Type="http://schemas.microsoft.com/office/2007/relationships/media" Target="../media/media5.mp4"/><Relationship Id="rId2" Type="http://schemas.openxmlformats.org/officeDocument/2006/relationships/video" Target="../media/media5.mp4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7.mp4"/><Relationship Id="rId4" Type="http://schemas.openxmlformats.org/officeDocument/2006/relationships/video" Target="../media/media7.mp4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microsoft.com/office/2007/relationships/media" Target="../media/media6.mp4"/><Relationship Id="rId2" Type="http://schemas.openxmlformats.org/officeDocument/2006/relationships/video" Target="../media/media6.mp4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1" Type="http://schemas.microsoft.com/office/2007/relationships/media" Target="../media/media8.mp4"/><Relationship Id="rId2" Type="http://schemas.openxmlformats.org/officeDocument/2006/relationships/video" Target="../media/media8.mp4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1" Type="http://schemas.microsoft.com/office/2007/relationships/media" Target="../media/media3.mp4"/><Relationship Id="rId2" Type="http://schemas.openxmlformats.org/officeDocument/2006/relationships/video" Target="../media/media3.mp4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715" y="692057"/>
            <a:ext cx="9710569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Threshold Dynamics on Geometric </a:t>
            </a:r>
            <a:r>
              <a:rPr lang="en-US" smtClean="0"/>
              <a:t>Evolution Operators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Manuel Bolduc</a:t>
            </a:r>
          </a:p>
          <a:p>
            <a:endParaRPr lang="en-US" dirty="0"/>
          </a:p>
          <a:p>
            <a:r>
              <a:rPr lang="en-US" dirty="0" smtClean="0"/>
              <a:t>Under the supervision of Professor Jean-Christophe Nave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“Theorem”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"/>
          <a:stretch/>
        </p:blipFill>
        <p:spPr>
          <a:xfrm>
            <a:off x="344213" y="2085923"/>
            <a:ext cx="10877953" cy="2307401"/>
          </a:xfrm>
        </p:spPr>
      </p:pic>
    </p:spTree>
    <p:extLst>
      <p:ext uri="{BB962C8B-B14F-4D97-AF65-F5344CB8AC3E}">
        <p14:creationId xmlns:p14="http://schemas.microsoft.com/office/powerpoint/2010/main" val="16948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0" y="1690688"/>
            <a:ext cx="11342719" cy="3849153"/>
          </a:xfrm>
        </p:spPr>
      </p:pic>
    </p:spTree>
    <p:extLst>
      <p:ext uri="{BB962C8B-B14F-4D97-AF65-F5344CB8AC3E}">
        <p14:creationId xmlns:p14="http://schemas.microsoft.com/office/powerpoint/2010/main" val="4525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Examples: </a:t>
            </a:r>
            <a:endParaRPr lang="en-US" dirty="0"/>
          </a:p>
        </p:txBody>
      </p:sp>
      <p:pic>
        <p:nvPicPr>
          <p:cNvPr id="5" name="Complexnormal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8346" y="1287583"/>
            <a:ext cx="9843247" cy="553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81" y="-1"/>
            <a:ext cx="424646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68" y="-96818"/>
            <a:ext cx="5421854" cy="1402984"/>
          </a:xfrm>
          <a:prstGeom prst="rect">
            <a:avLst/>
          </a:prstGeom>
        </p:spPr>
      </p:pic>
      <p:pic>
        <p:nvPicPr>
          <p:cNvPr id="8" name="Complexleft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3035" y="1306166"/>
            <a:ext cx="9875520" cy="5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8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32756" cy="1325563"/>
          </a:xfrm>
        </p:spPr>
        <p:txBody>
          <a:bodyPr/>
          <a:lstStyle/>
          <a:p>
            <a:pPr algn="ctr"/>
            <a:r>
              <a:rPr lang="en-US" dirty="0" smtClean="0"/>
              <a:t>Gaussian Curvature Flow</a:t>
            </a:r>
            <a:endParaRPr lang="en-US" dirty="0"/>
          </a:p>
        </p:txBody>
      </p:sp>
      <p:pic>
        <p:nvPicPr>
          <p:cNvPr id="4" name="GaussianCurv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1604954"/>
            <a:ext cx="6497619" cy="5253046"/>
          </a:xfrm>
          <a:prstGeom prst="rect">
            <a:avLst/>
          </a:prstGeom>
        </p:spPr>
      </p:pic>
      <p:pic>
        <p:nvPicPr>
          <p:cNvPr id="5" name="MCF-Complex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33826" y="1604955"/>
            <a:ext cx="6458174" cy="525304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59244" y="0"/>
            <a:ext cx="6132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Mean Curvature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6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7593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On the use of mollification</a:t>
            </a:r>
            <a:endParaRPr lang="en-US" dirty="0"/>
          </a:p>
        </p:txBody>
      </p:sp>
      <p:pic>
        <p:nvPicPr>
          <p:cNvPr id="4" name="Triangleflow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75357" y="1097279"/>
            <a:ext cx="10241283" cy="576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Osher</a:t>
            </a:r>
            <a:r>
              <a:rPr lang="en-US" dirty="0"/>
              <a:t>, S., Sethian, J.: Fronts Propagating with Curvature Dependent Speed: Algorithms Based on Hamilton-Jacobi Formulations. </a:t>
            </a:r>
            <a:r>
              <a:rPr lang="en-US" i="1" dirty="0"/>
              <a:t>J. </a:t>
            </a:r>
            <a:r>
              <a:rPr lang="en-US" i="1" dirty="0" err="1"/>
              <a:t>Comput</a:t>
            </a:r>
            <a:r>
              <a:rPr lang="en-US" i="1" dirty="0"/>
              <a:t>. Phys. </a:t>
            </a:r>
            <a:r>
              <a:rPr lang="en-US" b="1" dirty="0"/>
              <a:t>79</a:t>
            </a:r>
            <a:r>
              <a:rPr lang="en-US" dirty="0"/>
              <a:t>, 12-49 (1988</a:t>
            </a:r>
            <a:r>
              <a:rPr lang="en-US" dirty="0" smtClean="0"/>
              <a:t>)</a:t>
            </a:r>
          </a:p>
          <a:p>
            <a:r>
              <a:rPr lang="en-US" dirty="0" smtClean="0"/>
              <a:t>[2]</a:t>
            </a:r>
            <a:r>
              <a:rPr lang="en-US" b="1" dirty="0"/>
              <a:t> </a:t>
            </a:r>
            <a:r>
              <a:rPr lang="en-US" dirty="0" smtClean="0"/>
              <a:t>Merriman</a:t>
            </a:r>
            <a:r>
              <a:rPr lang="en-US" dirty="0"/>
              <a:t>, B., </a:t>
            </a:r>
            <a:r>
              <a:rPr lang="en-US" dirty="0" err="1"/>
              <a:t>Bence</a:t>
            </a:r>
            <a:r>
              <a:rPr lang="en-US" dirty="0"/>
              <a:t>, J., </a:t>
            </a:r>
            <a:r>
              <a:rPr lang="en-US" dirty="0" err="1"/>
              <a:t>Osher</a:t>
            </a:r>
            <a:r>
              <a:rPr lang="en-US" dirty="0"/>
              <a:t>, S.: Diffusion Generated Motion by Mean Curvature. </a:t>
            </a:r>
            <a:r>
              <a:rPr lang="en-US" i="1" dirty="0"/>
              <a:t>UCLA CAM Report </a:t>
            </a:r>
            <a:r>
              <a:rPr lang="en-US" dirty="0"/>
              <a:t>92-18 (1992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1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Flows of the type V=f(</a:t>
            </a:r>
            <a:r>
              <a:rPr lang="en-US" sz="4800" dirty="0" err="1" smtClean="0"/>
              <a:t>x,t,n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239286" y="1690688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 Formulation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84569" y="1671524"/>
            <a:ext cx="315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Set Formulation</a:t>
            </a:r>
            <a:r>
              <a:rPr lang="en-US" sz="2400" baseline="30000" dirty="0" smtClean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14" y="2133190"/>
            <a:ext cx="3937122" cy="2696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5" y="2367098"/>
            <a:ext cx="3053015" cy="25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quareflow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24873" y="1522756"/>
            <a:ext cx="9484877" cy="53352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44" y="-68197"/>
            <a:ext cx="4464934" cy="159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19" y="0"/>
            <a:ext cx="6443831" cy="1667435"/>
          </a:xfrm>
          <a:prstGeom prst="rect">
            <a:avLst/>
          </a:prstGeom>
        </p:spPr>
      </p:pic>
      <p:pic>
        <p:nvPicPr>
          <p:cNvPr id="5" name="2circle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32733" y="1525569"/>
            <a:ext cx="9499002" cy="53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89" y="451822"/>
            <a:ext cx="10536219" cy="441064"/>
          </a:xfrm>
        </p:spPr>
        <p:txBody>
          <a:bodyPr>
            <a:noAutofit/>
          </a:bodyPr>
          <a:lstStyle/>
          <a:p>
            <a:r>
              <a:rPr lang="en-US" dirty="0" smtClean="0"/>
              <a:t>Numerical Scheme for the level set equation</a:t>
            </a:r>
            <a:r>
              <a:rPr lang="en-US" baseline="30000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8" y="1495313"/>
            <a:ext cx="11389899" cy="31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signed distance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9" y="1818044"/>
            <a:ext cx="10789911" cy="63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5479" y="3550024"/>
            <a:ext cx="946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Can we use this to generate a more efficient numerical scheme?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80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19349"/>
          </a:xfrm>
        </p:spPr>
        <p:txBody>
          <a:bodyPr/>
          <a:lstStyle/>
          <a:p>
            <a:pPr algn="ctr"/>
            <a:r>
              <a:rPr lang="en-US" dirty="0" smtClean="0"/>
              <a:t>Simple Example of the </a:t>
            </a:r>
            <a:r>
              <a:rPr lang="en-US" dirty="0" smtClean="0"/>
              <a:t>MCF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MCFdumbell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013188"/>
            <a:ext cx="10228217" cy="57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MBO Algorithm</a:t>
            </a:r>
            <a:r>
              <a:rPr lang="en-US" baseline="30000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7" y="1690688"/>
            <a:ext cx="10993026" cy="2969110"/>
          </a:xfrm>
        </p:spPr>
      </p:pic>
    </p:spTree>
    <p:extLst>
      <p:ext uri="{BB962C8B-B14F-4D97-AF65-F5344CB8AC3E}">
        <p14:creationId xmlns:p14="http://schemas.microsoft.com/office/powerpoint/2010/main" val="17624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this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6" y="2420471"/>
            <a:ext cx="11335087" cy="298860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17" y="4880829"/>
            <a:ext cx="5069052" cy="6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149</Words>
  <Application>Microsoft Macintosh PowerPoint</Application>
  <PresentationFormat>Widescreen</PresentationFormat>
  <Paragraphs>24</Paragraphs>
  <Slides>16</Slides>
  <Notes>2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Threshold Dynamics on Geometric Evolution Operators</vt:lpstr>
      <vt:lpstr>Flows of the type V=f(x,t,n)</vt:lpstr>
      <vt:lpstr>PowerPoint Presentation</vt:lpstr>
      <vt:lpstr>PowerPoint Presentation</vt:lpstr>
      <vt:lpstr>Numerical Scheme for the level set equation1 </vt:lpstr>
      <vt:lpstr>Properties of the signed distance function</vt:lpstr>
      <vt:lpstr>Simple Example of the MCF </vt:lpstr>
      <vt:lpstr>The MBO Algorithm2</vt:lpstr>
      <vt:lpstr>Generalizing this process</vt:lpstr>
      <vt:lpstr>Main “Theorem”</vt:lpstr>
      <vt:lpstr>General Algorithm</vt:lpstr>
      <vt:lpstr>Examples: </vt:lpstr>
      <vt:lpstr>PowerPoint Presentation</vt:lpstr>
      <vt:lpstr>Gaussian Curvature Flow</vt:lpstr>
      <vt:lpstr>On the use of mollification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Threshold Dynamics on Geometric Evolution Operators</dc:title>
  <dc:creator>Manuel Bolduc</dc:creator>
  <cp:lastModifiedBy>Manuel Bolduc</cp:lastModifiedBy>
  <cp:revision>35</cp:revision>
  <cp:lastPrinted>2019-08-27T19:14:30Z</cp:lastPrinted>
  <dcterms:created xsi:type="dcterms:W3CDTF">2019-08-22T17:11:47Z</dcterms:created>
  <dcterms:modified xsi:type="dcterms:W3CDTF">2019-12-07T03:36:34Z</dcterms:modified>
</cp:coreProperties>
</file>