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Albert Einstein</a:t>
            </a:r>
          </a:p>
        </p:txBody>
      </p:sp>
      <p:sp>
        <p:nvSpPr>
          <p:cNvPr id="3" name="Content Placeholder 2"/>
          <p:cNvSpPr>
            <a:spLocks noGrp="1"/>
          </p:cNvSpPr>
          <p:nvPr>
            <p:ph idx="1"/>
          </p:nvPr>
        </p:nvSpPr>
        <p:spPr/>
        <p:txBody>
          <a:bodyPr/>
          <a:lstStyle/>
          <a:p>
            <a:r>
              <a:rPr sz="1800"/>
              <a:t>Albert Einstein was born on March 14, 1879 in Ulm, in the Kingdom of Württemberg in the German Empire. He is best known for developing the theory of relativity, which revolutionized the understanding of space, time, and gravity.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Einstein's Contributions to Science</a:t>
            </a:r>
          </a:p>
        </p:txBody>
      </p:sp>
      <p:sp>
        <p:nvSpPr>
          <p:cNvPr id="3" name="Content Placeholder 2"/>
          <p:cNvSpPr>
            <a:spLocks noGrp="1"/>
          </p:cNvSpPr>
          <p:nvPr>
            <p:ph idx="1"/>
          </p:nvPr>
        </p:nvSpPr>
        <p:spPr/>
        <p:txBody>
          <a:bodyPr/>
          <a:lstStyle/>
          <a:p>
            <a:r>
              <a:rPr sz="1800"/>
              <a:t>• E=mc^2: The mass-energy equivalence.</a:t>
            </a:r>
          </a:p>
          <a:p>
            <a:r>
              <a:rPr sz="1800"/>
              <a:t>• Theory of General relativity: This led to prediction of the deflection of light by gravity, concept of black holes and Big Bang theory.</a:t>
            </a:r>
          </a:p>
          <a:p>
            <a:r>
              <a:rPr sz="1800"/>
              <a:t>• Quantum Theory: Einstein made important contributions to early quantum theory.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Einstein's Legacy</a:t>
            </a:r>
          </a:p>
        </p:txBody>
      </p:sp>
      <p:sp>
        <p:nvSpPr>
          <p:cNvPr id="3" name="Content Placeholder 2"/>
          <p:cNvSpPr>
            <a:spLocks noGrp="1"/>
          </p:cNvSpPr>
          <p:nvPr>
            <p:ph idx="1"/>
          </p:nvPr>
        </p:nvSpPr>
        <p:spPr/>
        <p:txBody>
          <a:bodyPr/>
          <a:lstStyle/>
          <a:p>
            <a:r>
              <a:rPr sz="1800"/>
              <a:t>Einstein's work continues to influence the course of science to this day. His theories have been instrumental in developing GPS technology and understanding the universe. He was awarded the Nobel Prize in Physics in 1921.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