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Plane Crash in Belgorod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A Russian military transport plane carrying 65 captured Ukrainian soldiers has crashed in the Belgorod region near the Ukraine border. The details of those on board cannot be independently verified.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Possible Missile Cargo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Reports suggest that the plane was also carrying missiles for Russia's air defense systems. The Russian defense ministry alleges that Ukraine's air force fired two anti-aircraft missiles at the plane.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Cause of the Crash Unknown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The cause of the crash is still unknown. Russian and Ukrainian authorities have differing accounts of the incident. The crash has resulted in the cancellation of a planned prisoner exchange between Ukraine and Russia.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