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4" autoAdjust="0"/>
    <p:restoredTop sz="76045" autoAdjust="0"/>
  </p:normalViewPr>
  <p:slideViewPr>
    <p:cSldViewPr snapToGrid="0" snapToObjects="1">
      <p:cViewPr varScale="1">
        <p:scale>
          <a:sx n="85" d="100"/>
          <a:sy n="85" d="100"/>
        </p:scale>
        <p:origin x="12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Weibo Zhao</cp:lastModifiedBy>
  <cp:revision>2</cp:revision>
  <dcterms:created xsi:type="dcterms:W3CDTF">2013-01-27T09:14:16Z</dcterms:created>
  <dcterms:modified xsi:type="dcterms:W3CDTF">2024-01-24T14:46:00Z</dcterms:modified>
  <cp:category/>
</cp:coreProperties>
</file>