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Albert Einstein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Albert Einstein was a German-born theoretical physicist</a:t>
            </a:r>
          </a:p>
          <a:p>
            <a:r>
              <a:rPr sz="1800"/>
              <a:t>- He is best known for his theory of relativity</a:t>
            </a:r>
          </a:p>
          <a:p>
            <a:r>
              <a:rPr sz="1800"/>
              <a:t>- Einstein was awarded the Nobel Prize in Physics in 1921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Theory of Relativity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Theory of Relativity revolutionized our understanding of space, time, and gravity</a:t>
            </a:r>
          </a:p>
          <a:p>
            <a:r>
              <a:rPr sz="1800"/>
              <a:t>- It consists of two main parts: General Relativity and Special Relativity</a:t>
            </a:r>
          </a:p>
          <a:p>
            <a:r>
              <a:rPr sz="1800"/>
              <a:t>- General Relativity explains gravity as a curvature of spacetime</a:t>
            </a:r>
          </a:p>
          <a:p>
            <a:r>
              <a:rPr sz="1800"/>
              <a:t>- Special Relativity deals with phenomena in the absence of gravity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and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Einstein's work has had a profound impact on the fields of physics, cosmology, and philosophy</a:t>
            </a:r>
          </a:p>
          <a:p>
            <a:r>
              <a:rPr sz="1800"/>
              <a:t>- His equation E=mc² is one of the most famous equations in the world</a:t>
            </a:r>
          </a:p>
          <a:p>
            <a:r>
              <a:rPr sz="1800"/>
              <a:t>- Einstein's theories have been confirmed through numerous experiments and observations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