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Introduction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Parties Involved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Work Description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Agreement Terms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Conclusion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