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1" r:id="rId2"/>
    <p:sldId id="262" r:id="rId3"/>
    <p:sldId id="267" r:id="rId4"/>
    <p:sldId id="268" r:id="rId5"/>
    <p:sldId id="270"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85" d="100"/>
          <a:sy n="85" d="100"/>
        </p:scale>
        <p:origin x="8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F79D1-48E4-4C8D-9C18-6A7548197789}"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B6F64-71E0-4B28-B8FF-7E0C34221062}" type="slidenum">
              <a:rPr lang="en-US" smtClean="0"/>
              <a:t>‹#›</a:t>
            </a:fld>
            <a:endParaRPr lang="en-US"/>
          </a:p>
        </p:txBody>
      </p:sp>
    </p:spTree>
    <p:extLst>
      <p:ext uri="{BB962C8B-B14F-4D97-AF65-F5344CB8AC3E}">
        <p14:creationId xmlns:p14="http://schemas.microsoft.com/office/powerpoint/2010/main" val="1871916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5508d013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5508d01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03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9dd9f53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9dd9f5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47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5508d013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5508d01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19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78791" y="1309005"/>
            <a:ext cx="7034400" cy="362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667">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493400" y="4931805"/>
            <a:ext cx="52052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4426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2407372" y="2319867"/>
            <a:ext cx="8832800" cy="1514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000">
                <a:solidFill>
                  <a:schemeClr val="lt1"/>
                </a:solidFill>
              </a:defRPr>
            </a:lvl1pPr>
            <a:lvl2pPr lvl="1" algn="ctr">
              <a:spcBef>
                <a:spcPts val="0"/>
              </a:spcBef>
              <a:spcAft>
                <a:spcPts val="0"/>
              </a:spcAft>
              <a:buClr>
                <a:schemeClr val="lt1"/>
              </a:buClr>
              <a:buSzPts val="12000"/>
              <a:buNone/>
              <a:defRPr sz="16000">
                <a:solidFill>
                  <a:schemeClr val="lt1"/>
                </a:solidFill>
              </a:defRPr>
            </a:lvl2pPr>
            <a:lvl3pPr lvl="2" algn="ctr">
              <a:spcBef>
                <a:spcPts val="0"/>
              </a:spcBef>
              <a:spcAft>
                <a:spcPts val="0"/>
              </a:spcAft>
              <a:buClr>
                <a:schemeClr val="lt1"/>
              </a:buClr>
              <a:buSzPts val="12000"/>
              <a:buNone/>
              <a:defRPr sz="16000">
                <a:solidFill>
                  <a:schemeClr val="lt1"/>
                </a:solidFill>
              </a:defRPr>
            </a:lvl3pPr>
            <a:lvl4pPr lvl="3" algn="ctr">
              <a:spcBef>
                <a:spcPts val="0"/>
              </a:spcBef>
              <a:spcAft>
                <a:spcPts val="0"/>
              </a:spcAft>
              <a:buClr>
                <a:schemeClr val="lt1"/>
              </a:buClr>
              <a:buSzPts val="12000"/>
              <a:buNone/>
              <a:defRPr sz="16000">
                <a:solidFill>
                  <a:schemeClr val="lt1"/>
                </a:solidFill>
              </a:defRPr>
            </a:lvl4pPr>
            <a:lvl5pPr lvl="4" algn="ctr">
              <a:spcBef>
                <a:spcPts val="0"/>
              </a:spcBef>
              <a:spcAft>
                <a:spcPts val="0"/>
              </a:spcAft>
              <a:buClr>
                <a:schemeClr val="lt1"/>
              </a:buClr>
              <a:buSzPts val="12000"/>
              <a:buNone/>
              <a:defRPr sz="16000">
                <a:solidFill>
                  <a:schemeClr val="lt1"/>
                </a:solidFill>
              </a:defRPr>
            </a:lvl5pPr>
            <a:lvl6pPr lvl="5" algn="ctr">
              <a:spcBef>
                <a:spcPts val="0"/>
              </a:spcBef>
              <a:spcAft>
                <a:spcPts val="0"/>
              </a:spcAft>
              <a:buClr>
                <a:schemeClr val="lt1"/>
              </a:buClr>
              <a:buSzPts val="12000"/>
              <a:buNone/>
              <a:defRPr sz="16000">
                <a:solidFill>
                  <a:schemeClr val="lt1"/>
                </a:solidFill>
              </a:defRPr>
            </a:lvl6pPr>
            <a:lvl7pPr lvl="6" algn="ctr">
              <a:spcBef>
                <a:spcPts val="0"/>
              </a:spcBef>
              <a:spcAft>
                <a:spcPts val="0"/>
              </a:spcAft>
              <a:buClr>
                <a:schemeClr val="lt1"/>
              </a:buClr>
              <a:buSzPts val="12000"/>
              <a:buNone/>
              <a:defRPr sz="16000">
                <a:solidFill>
                  <a:schemeClr val="lt1"/>
                </a:solidFill>
              </a:defRPr>
            </a:lvl7pPr>
            <a:lvl8pPr lvl="7" algn="ctr">
              <a:spcBef>
                <a:spcPts val="0"/>
              </a:spcBef>
              <a:spcAft>
                <a:spcPts val="0"/>
              </a:spcAft>
              <a:buClr>
                <a:schemeClr val="lt1"/>
              </a:buClr>
              <a:buSzPts val="12000"/>
              <a:buNone/>
              <a:defRPr sz="16000">
                <a:solidFill>
                  <a:schemeClr val="lt1"/>
                </a:solidFill>
              </a:defRPr>
            </a:lvl8pPr>
            <a:lvl9pPr lvl="8" algn="ctr">
              <a:spcBef>
                <a:spcPts val="0"/>
              </a:spcBef>
              <a:spcAft>
                <a:spcPts val="0"/>
              </a:spcAft>
              <a:buClr>
                <a:schemeClr val="lt1"/>
              </a:buClr>
              <a:buSzPts val="12000"/>
              <a:buNone/>
              <a:defRPr sz="16000">
                <a:solidFill>
                  <a:schemeClr val="lt1"/>
                </a:solidFill>
              </a:defRPr>
            </a:lvl9pPr>
          </a:lstStyle>
          <a:p>
            <a:r>
              <a:t>xx%</a:t>
            </a:r>
          </a:p>
        </p:txBody>
      </p:sp>
      <p:sp>
        <p:nvSpPr>
          <p:cNvPr id="47" name="Google Shape;47;p11"/>
          <p:cNvSpPr txBox="1">
            <a:spLocks noGrp="1"/>
          </p:cNvSpPr>
          <p:nvPr>
            <p:ph type="body" idx="1"/>
          </p:nvPr>
        </p:nvSpPr>
        <p:spPr>
          <a:xfrm>
            <a:off x="2407372" y="3860468"/>
            <a:ext cx="8832800" cy="634800"/>
          </a:xfrm>
          <a:prstGeom prst="rect">
            <a:avLst/>
          </a:prstGeom>
        </p:spPr>
        <p:txBody>
          <a:bodyPr spcFirstLastPara="1" wrap="square" lIns="91425" tIns="91425" rIns="91425" bIns="91425" anchor="t" anchorCtr="0">
            <a:noAutofit/>
          </a:bodyPr>
          <a:lstStyle>
            <a:lvl1pPr marL="609585" lvl="0" indent="-423323" algn="r">
              <a:spcBef>
                <a:spcPts val="0"/>
              </a:spcBef>
              <a:spcAft>
                <a:spcPts val="0"/>
              </a:spcAft>
              <a:buClr>
                <a:schemeClr val="lt1"/>
              </a:buClr>
              <a:buSzPts val="1400"/>
              <a:buChar char="●"/>
              <a:defRPr sz="2400">
                <a:solidFill>
                  <a:schemeClr val="lt1"/>
                </a:solidFill>
              </a:defRPr>
            </a:lvl1pPr>
            <a:lvl2pPr marL="1219170" lvl="1" indent="-423323" algn="ctr">
              <a:spcBef>
                <a:spcPts val="0"/>
              </a:spcBef>
              <a:spcAft>
                <a:spcPts val="0"/>
              </a:spcAft>
              <a:buClr>
                <a:schemeClr val="lt1"/>
              </a:buClr>
              <a:buSzPts val="1400"/>
              <a:buChar char="○"/>
              <a:defRPr>
                <a:solidFill>
                  <a:schemeClr val="lt1"/>
                </a:solidFill>
              </a:defRPr>
            </a:lvl2pPr>
            <a:lvl3pPr marL="1828754" lvl="2" indent="-423323" algn="ctr">
              <a:spcBef>
                <a:spcPts val="0"/>
              </a:spcBef>
              <a:spcAft>
                <a:spcPts val="0"/>
              </a:spcAft>
              <a:buClr>
                <a:schemeClr val="lt1"/>
              </a:buClr>
              <a:buSzPts val="1400"/>
              <a:buChar char="■"/>
              <a:defRPr>
                <a:solidFill>
                  <a:schemeClr val="lt1"/>
                </a:solidFill>
              </a:defRPr>
            </a:lvl3pPr>
            <a:lvl4pPr marL="2438339" lvl="3" indent="-423323" algn="ctr">
              <a:spcBef>
                <a:spcPts val="0"/>
              </a:spcBef>
              <a:spcAft>
                <a:spcPts val="0"/>
              </a:spcAft>
              <a:buClr>
                <a:schemeClr val="lt1"/>
              </a:buClr>
              <a:buSzPts val="1400"/>
              <a:buChar char="●"/>
              <a:defRPr>
                <a:solidFill>
                  <a:schemeClr val="lt1"/>
                </a:solidFill>
              </a:defRPr>
            </a:lvl4pPr>
            <a:lvl5pPr marL="3047924" lvl="4" indent="-423323" algn="ctr">
              <a:spcBef>
                <a:spcPts val="0"/>
              </a:spcBef>
              <a:spcAft>
                <a:spcPts val="0"/>
              </a:spcAft>
              <a:buClr>
                <a:schemeClr val="lt1"/>
              </a:buClr>
              <a:buSzPts val="1400"/>
              <a:buChar char="○"/>
              <a:defRPr>
                <a:solidFill>
                  <a:schemeClr val="lt1"/>
                </a:solidFill>
              </a:defRPr>
            </a:lvl5pPr>
            <a:lvl6pPr marL="3657509" lvl="5" indent="-423323" algn="ctr">
              <a:spcBef>
                <a:spcPts val="0"/>
              </a:spcBef>
              <a:spcAft>
                <a:spcPts val="0"/>
              </a:spcAft>
              <a:buClr>
                <a:schemeClr val="lt1"/>
              </a:buClr>
              <a:buSzPts val="1400"/>
              <a:buChar char="■"/>
              <a:defRPr>
                <a:solidFill>
                  <a:schemeClr val="lt1"/>
                </a:solidFill>
              </a:defRPr>
            </a:lvl6pPr>
            <a:lvl7pPr marL="4267093" lvl="6" indent="-423323" algn="ctr">
              <a:spcBef>
                <a:spcPts val="0"/>
              </a:spcBef>
              <a:spcAft>
                <a:spcPts val="0"/>
              </a:spcAft>
              <a:buClr>
                <a:schemeClr val="lt1"/>
              </a:buClr>
              <a:buSzPts val="1400"/>
              <a:buChar char="●"/>
              <a:defRPr>
                <a:solidFill>
                  <a:schemeClr val="lt1"/>
                </a:solidFill>
              </a:defRPr>
            </a:lvl7pPr>
            <a:lvl8pPr marL="4876678" lvl="7" indent="-423323" algn="ctr">
              <a:spcBef>
                <a:spcPts val="0"/>
              </a:spcBef>
              <a:spcAft>
                <a:spcPts val="0"/>
              </a:spcAft>
              <a:buClr>
                <a:schemeClr val="lt1"/>
              </a:buClr>
              <a:buSzPts val="1400"/>
              <a:buChar char="○"/>
              <a:defRPr>
                <a:solidFill>
                  <a:schemeClr val="lt1"/>
                </a:solidFill>
              </a:defRPr>
            </a:lvl8pPr>
            <a:lvl9pPr marL="5486263" lvl="8" indent="-423323" algn="ctr">
              <a:spcBef>
                <a:spcPts val="0"/>
              </a:spcBef>
              <a:spcAft>
                <a:spcPts val="0"/>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6823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086663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950967" y="731533"/>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
        <p:nvSpPr>
          <p:cNvPr id="51" name="Google Shape;51;p13"/>
          <p:cNvSpPr txBox="1">
            <a:spLocks noGrp="1"/>
          </p:cNvSpPr>
          <p:nvPr>
            <p:ph type="title" idx="2"/>
          </p:nvPr>
        </p:nvSpPr>
        <p:spPr>
          <a:xfrm>
            <a:off x="1225400"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2" name="Google Shape;52;p13"/>
          <p:cNvSpPr txBox="1">
            <a:spLocks noGrp="1"/>
          </p:cNvSpPr>
          <p:nvPr>
            <p:ph type="title" idx="3" hasCustomPrompt="1"/>
          </p:nvPr>
        </p:nvSpPr>
        <p:spPr>
          <a:xfrm>
            <a:off x="1225409"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 name="Google Shape;53;p13"/>
          <p:cNvSpPr txBox="1">
            <a:spLocks noGrp="1"/>
          </p:cNvSpPr>
          <p:nvPr>
            <p:ph type="subTitle" idx="1"/>
          </p:nvPr>
        </p:nvSpPr>
        <p:spPr>
          <a:xfrm>
            <a:off x="1225415" y="3071320"/>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4"/>
          </p:nvPr>
        </p:nvSpPr>
        <p:spPr>
          <a:xfrm>
            <a:off x="4708680"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5" name="Google Shape;55;p13"/>
          <p:cNvSpPr txBox="1">
            <a:spLocks noGrp="1"/>
          </p:cNvSpPr>
          <p:nvPr>
            <p:ph type="title" idx="5" hasCustomPrompt="1"/>
          </p:nvPr>
        </p:nvSpPr>
        <p:spPr>
          <a:xfrm>
            <a:off x="4708675"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6"/>
          </p:nvPr>
        </p:nvSpPr>
        <p:spPr>
          <a:xfrm>
            <a:off x="4708681" y="3071320"/>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7"/>
          </p:nvPr>
        </p:nvSpPr>
        <p:spPr>
          <a:xfrm>
            <a:off x="8191924" y="229623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58" name="Google Shape;58;p13"/>
          <p:cNvSpPr txBox="1">
            <a:spLocks noGrp="1"/>
          </p:cNvSpPr>
          <p:nvPr>
            <p:ph type="title" idx="8" hasCustomPrompt="1"/>
          </p:nvPr>
        </p:nvSpPr>
        <p:spPr>
          <a:xfrm>
            <a:off x="8191941" y="1488119"/>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9" name="Google Shape;59;p13"/>
          <p:cNvSpPr txBox="1">
            <a:spLocks noGrp="1"/>
          </p:cNvSpPr>
          <p:nvPr>
            <p:ph type="subTitle" idx="9"/>
          </p:nvPr>
        </p:nvSpPr>
        <p:spPr>
          <a:xfrm>
            <a:off x="8191948" y="3071301"/>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13"/>
          </p:nvPr>
        </p:nvSpPr>
        <p:spPr>
          <a:xfrm>
            <a:off x="1225400" y="4660556"/>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1" name="Google Shape;61;p13"/>
          <p:cNvSpPr txBox="1">
            <a:spLocks noGrp="1"/>
          </p:cNvSpPr>
          <p:nvPr>
            <p:ph type="title" idx="14" hasCustomPrompt="1"/>
          </p:nvPr>
        </p:nvSpPr>
        <p:spPr>
          <a:xfrm>
            <a:off x="1225409"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subTitle" idx="15"/>
          </p:nvPr>
        </p:nvSpPr>
        <p:spPr>
          <a:xfrm>
            <a:off x="1225415" y="5442089"/>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6"/>
          </p:nvPr>
        </p:nvSpPr>
        <p:spPr>
          <a:xfrm>
            <a:off x="4708681" y="4660560"/>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4" name="Google Shape;64;p13"/>
          <p:cNvSpPr txBox="1">
            <a:spLocks noGrp="1"/>
          </p:cNvSpPr>
          <p:nvPr>
            <p:ph type="title" idx="17" hasCustomPrompt="1"/>
          </p:nvPr>
        </p:nvSpPr>
        <p:spPr>
          <a:xfrm>
            <a:off x="4708675"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 name="Google Shape;65;p13"/>
          <p:cNvSpPr txBox="1">
            <a:spLocks noGrp="1"/>
          </p:cNvSpPr>
          <p:nvPr>
            <p:ph type="subTitle" idx="18"/>
          </p:nvPr>
        </p:nvSpPr>
        <p:spPr>
          <a:xfrm>
            <a:off x="4708681" y="5442088"/>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19"/>
          </p:nvPr>
        </p:nvSpPr>
        <p:spPr>
          <a:xfrm>
            <a:off x="8191924" y="4660553"/>
            <a:ext cx="2504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endParaRPr/>
          </a:p>
        </p:txBody>
      </p:sp>
      <p:sp>
        <p:nvSpPr>
          <p:cNvPr id="67" name="Google Shape;67;p13"/>
          <p:cNvSpPr txBox="1">
            <a:spLocks noGrp="1"/>
          </p:cNvSpPr>
          <p:nvPr>
            <p:ph type="title" idx="20" hasCustomPrompt="1"/>
          </p:nvPr>
        </p:nvSpPr>
        <p:spPr>
          <a:xfrm>
            <a:off x="8191941" y="3856776"/>
            <a:ext cx="1667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8" name="Google Shape;68;p13"/>
          <p:cNvSpPr txBox="1">
            <a:spLocks noGrp="1"/>
          </p:cNvSpPr>
          <p:nvPr>
            <p:ph type="subTitle" idx="21"/>
          </p:nvPr>
        </p:nvSpPr>
        <p:spPr>
          <a:xfrm>
            <a:off x="8191948" y="5442088"/>
            <a:ext cx="277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69" name="Google Shape;69;p13"/>
          <p:cNvCxnSpPr/>
          <p:nvPr/>
        </p:nvCxnSpPr>
        <p:spPr>
          <a:xfrm>
            <a:off x="955133" y="1488133"/>
            <a:ext cx="0" cy="549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50005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988933" y="2581445"/>
            <a:ext cx="52540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72" name="Google Shape;72;p14"/>
          <p:cNvSpPr txBox="1">
            <a:spLocks noGrp="1"/>
          </p:cNvSpPr>
          <p:nvPr>
            <p:ph type="subTitle" idx="1"/>
          </p:nvPr>
        </p:nvSpPr>
        <p:spPr>
          <a:xfrm>
            <a:off x="5988935" y="4608496"/>
            <a:ext cx="52540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73" name="Google Shape;73;p14"/>
          <p:cNvSpPr txBox="1">
            <a:spLocks noGrp="1"/>
          </p:cNvSpPr>
          <p:nvPr>
            <p:ph type="title" idx="2" hasCustomPrompt="1"/>
          </p:nvPr>
        </p:nvSpPr>
        <p:spPr>
          <a:xfrm>
            <a:off x="7767915" y="1325500"/>
            <a:ext cx="16960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27028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526545" y="3009433"/>
            <a:ext cx="51424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76" name="Google Shape;76;p15"/>
          <p:cNvSpPr txBox="1">
            <a:spLocks noGrp="1"/>
          </p:cNvSpPr>
          <p:nvPr>
            <p:ph type="subTitle" idx="1"/>
          </p:nvPr>
        </p:nvSpPr>
        <p:spPr>
          <a:xfrm>
            <a:off x="3526545" y="5036496"/>
            <a:ext cx="51424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77" name="Google Shape;77;p15"/>
          <p:cNvSpPr txBox="1">
            <a:spLocks noGrp="1"/>
          </p:cNvSpPr>
          <p:nvPr>
            <p:ph type="title" idx="2" hasCustomPrompt="1"/>
          </p:nvPr>
        </p:nvSpPr>
        <p:spPr>
          <a:xfrm>
            <a:off x="5218545" y="1283233"/>
            <a:ext cx="17584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4282545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951957" y="3005055"/>
            <a:ext cx="5254000" cy="20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80" name="Google Shape;80;p16"/>
          <p:cNvSpPr txBox="1">
            <a:spLocks noGrp="1"/>
          </p:cNvSpPr>
          <p:nvPr>
            <p:ph type="subTitle" idx="1"/>
          </p:nvPr>
        </p:nvSpPr>
        <p:spPr>
          <a:xfrm>
            <a:off x="951957" y="5032105"/>
            <a:ext cx="52540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81" name="Google Shape;81;p16"/>
          <p:cNvSpPr txBox="1">
            <a:spLocks noGrp="1"/>
          </p:cNvSpPr>
          <p:nvPr>
            <p:ph type="title" idx="2" hasCustomPrompt="1"/>
          </p:nvPr>
        </p:nvSpPr>
        <p:spPr>
          <a:xfrm>
            <a:off x="2730937" y="1325500"/>
            <a:ext cx="16960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31968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774195" y="4414367"/>
            <a:ext cx="5671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667">
                <a:solidFill>
                  <a:schemeClr val="lt1"/>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84" name="Google Shape;84;p17"/>
          <p:cNvSpPr txBox="1">
            <a:spLocks noGrp="1"/>
          </p:cNvSpPr>
          <p:nvPr>
            <p:ph type="subTitle" idx="1"/>
          </p:nvPr>
        </p:nvSpPr>
        <p:spPr>
          <a:xfrm>
            <a:off x="2774195" y="1720967"/>
            <a:ext cx="6644000" cy="26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733">
                <a:solidFill>
                  <a:schemeClr val="lt1"/>
                </a:solidFill>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1738046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5"/>
        <p:cNvGrpSpPr/>
        <p:nvPr/>
      </p:nvGrpSpPr>
      <p:grpSpPr>
        <a:xfrm>
          <a:off x="0" y="0"/>
          <a:ext cx="0" cy="0"/>
          <a:chOff x="0" y="0"/>
          <a:chExt cx="0" cy="0"/>
        </a:xfrm>
      </p:grpSpPr>
      <p:sp>
        <p:nvSpPr>
          <p:cNvPr id="86" name="Google Shape;86;p18"/>
          <p:cNvSpPr/>
          <p:nvPr/>
        </p:nvSpPr>
        <p:spPr>
          <a:xfrm>
            <a:off x="0" y="-17200"/>
            <a:ext cx="6096000" cy="6875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8"/>
          <p:cNvSpPr txBox="1">
            <a:spLocks noGrp="1"/>
          </p:cNvSpPr>
          <p:nvPr>
            <p:ph type="title"/>
          </p:nvPr>
        </p:nvSpPr>
        <p:spPr>
          <a:xfrm>
            <a:off x="6634299" y="719333"/>
            <a:ext cx="4609200" cy="1700800"/>
          </a:xfrm>
          <a:prstGeom prst="rect">
            <a:avLst/>
          </a:prstGeom>
        </p:spPr>
        <p:txBody>
          <a:bodyPr spcFirstLastPara="1" wrap="square" lIns="91425" tIns="91425" rIns="91425" bIns="91425" anchor="ctr" anchorCtr="0">
            <a:noAutofit/>
          </a:bodyPr>
          <a:lstStyle>
            <a:lvl1pPr lvl="0">
              <a:spcBef>
                <a:spcPts val="0"/>
              </a:spcBef>
              <a:spcAft>
                <a:spcPts val="0"/>
              </a:spcAft>
              <a:buNone/>
              <a:defRPr sz="4667"/>
            </a:lvl1pPr>
            <a:lvl2pPr lvl="1">
              <a:spcBef>
                <a:spcPts val="0"/>
              </a:spcBef>
              <a:spcAft>
                <a:spcPts val="0"/>
              </a:spcAft>
              <a:buNone/>
              <a:defRPr sz="4667">
                <a:solidFill>
                  <a:schemeClr val="dk2"/>
                </a:solidFill>
              </a:defRPr>
            </a:lvl2pPr>
            <a:lvl3pPr lvl="2">
              <a:spcBef>
                <a:spcPts val="0"/>
              </a:spcBef>
              <a:spcAft>
                <a:spcPts val="0"/>
              </a:spcAft>
              <a:buNone/>
              <a:defRPr sz="4667">
                <a:solidFill>
                  <a:schemeClr val="dk2"/>
                </a:solidFill>
              </a:defRPr>
            </a:lvl3pPr>
            <a:lvl4pPr lvl="3">
              <a:spcBef>
                <a:spcPts val="0"/>
              </a:spcBef>
              <a:spcAft>
                <a:spcPts val="0"/>
              </a:spcAft>
              <a:buNone/>
              <a:defRPr sz="4667">
                <a:solidFill>
                  <a:schemeClr val="dk2"/>
                </a:solidFill>
              </a:defRPr>
            </a:lvl4pPr>
            <a:lvl5pPr lvl="4">
              <a:spcBef>
                <a:spcPts val="0"/>
              </a:spcBef>
              <a:spcAft>
                <a:spcPts val="0"/>
              </a:spcAft>
              <a:buNone/>
              <a:defRPr sz="4667">
                <a:solidFill>
                  <a:schemeClr val="dk2"/>
                </a:solidFill>
              </a:defRPr>
            </a:lvl5pPr>
            <a:lvl6pPr lvl="5">
              <a:spcBef>
                <a:spcPts val="0"/>
              </a:spcBef>
              <a:spcAft>
                <a:spcPts val="0"/>
              </a:spcAft>
              <a:buNone/>
              <a:defRPr sz="4667">
                <a:solidFill>
                  <a:schemeClr val="dk2"/>
                </a:solidFill>
              </a:defRPr>
            </a:lvl6pPr>
            <a:lvl7pPr lvl="6">
              <a:spcBef>
                <a:spcPts val="0"/>
              </a:spcBef>
              <a:spcAft>
                <a:spcPts val="0"/>
              </a:spcAft>
              <a:buNone/>
              <a:defRPr sz="4667">
                <a:solidFill>
                  <a:schemeClr val="dk2"/>
                </a:solidFill>
              </a:defRPr>
            </a:lvl7pPr>
            <a:lvl8pPr lvl="7">
              <a:spcBef>
                <a:spcPts val="0"/>
              </a:spcBef>
              <a:spcAft>
                <a:spcPts val="0"/>
              </a:spcAft>
              <a:buNone/>
              <a:defRPr sz="4667">
                <a:solidFill>
                  <a:schemeClr val="dk2"/>
                </a:solidFill>
              </a:defRPr>
            </a:lvl8pPr>
            <a:lvl9pPr lvl="8">
              <a:spcBef>
                <a:spcPts val="0"/>
              </a:spcBef>
              <a:spcAft>
                <a:spcPts val="0"/>
              </a:spcAft>
              <a:buNone/>
              <a:defRPr sz="4667">
                <a:solidFill>
                  <a:schemeClr val="dk2"/>
                </a:solidFill>
              </a:defRPr>
            </a:lvl9pPr>
          </a:lstStyle>
          <a:p>
            <a:endParaRPr/>
          </a:p>
        </p:txBody>
      </p:sp>
      <p:sp>
        <p:nvSpPr>
          <p:cNvPr id="88" name="Google Shape;88;p18"/>
          <p:cNvSpPr txBox="1">
            <a:spLocks noGrp="1"/>
          </p:cNvSpPr>
          <p:nvPr>
            <p:ph type="subTitle" idx="1"/>
          </p:nvPr>
        </p:nvSpPr>
        <p:spPr>
          <a:xfrm>
            <a:off x="6634300" y="2839567"/>
            <a:ext cx="4609200" cy="3293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cxnSp>
        <p:nvCxnSpPr>
          <p:cNvPr id="89" name="Google Shape;89;p18"/>
          <p:cNvCxnSpPr/>
          <p:nvPr/>
        </p:nvCxnSpPr>
        <p:spPr>
          <a:xfrm>
            <a:off x="6780581" y="2839567"/>
            <a:ext cx="5765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4245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0"/>
        <p:cNvGrpSpPr/>
        <p:nvPr/>
      </p:nvGrpSpPr>
      <p:grpSpPr>
        <a:xfrm>
          <a:off x="0" y="0"/>
          <a:ext cx="0" cy="0"/>
          <a:chOff x="0" y="0"/>
          <a:chExt cx="0" cy="0"/>
        </a:xfrm>
      </p:grpSpPr>
      <p:sp>
        <p:nvSpPr>
          <p:cNvPr id="91" name="Google Shape;91;p19"/>
          <p:cNvSpPr txBox="1">
            <a:spLocks noGrp="1"/>
          </p:cNvSpPr>
          <p:nvPr>
            <p:ph type="subTitle" idx="1"/>
          </p:nvPr>
        </p:nvSpPr>
        <p:spPr>
          <a:xfrm>
            <a:off x="1382619" y="1825995"/>
            <a:ext cx="3408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92" name="Google Shape;92;p19"/>
          <p:cNvSpPr txBox="1">
            <a:spLocks noGrp="1"/>
          </p:cNvSpPr>
          <p:nvPr>
            <p:ph type="subTitle" idx="2"/>
          </p:nvPr>
        </p:nvSpPr>
        <p:spPr>
          <a:xfrm>
            <a:off x="1378944" y="3759096"/>
            <a:ext cx="3408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93" name="Google Shape;93;p19"/>
          <p:cNvSpPr txBox="1">
            <a:spLocks noGrp="1"/>
          </p:cNvSpPr>
          <p:nvPr>
            <p:ph type="subTitle" idx="3"/>
          </p:nvPr>
        </p:nvSpPr>
        <p:spPr>
          <a:xfrm>
            <a:off x="1382639" y="2247048"/>
            <a:ext cx="3412800" cy="13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p19"/>
          <p:cNvSpPr txBox="1">
            <a:spLocks noGrp="1"/>
          </p:cNvSpPr>
          <p:nvPr>
            <p:ph type="subTitle" idx="4"/>
          </p:nvPr>
        </p:nvSpPr>
        <p:spPr>
          <a:xfrm>
            <a:off x="1376767" y="4184076"/>
            <a:ext cx="3412800" cy="13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9"/>
          <p:cNvSpPr/>
          <p:nvPr/>
        </p:nvSpPr>
        <p:spPr>
          <a:xfrm>
            <a:off x="7602800" y="719333"/>
            <a:ext cx="4589200" cy="6132800"/>
          </a:xfrm>
          <a:prstGeom prst="rect">
            <a:avLst/>
          </a:prstGeom>
          <a:solidFill>
            <a:srgbClr val="C1A480">
              <a:alpha val="53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6" name="Google Shape;96;p19"/>
          <p:cNvCxnSpPr/>
          <p:nvPr/>
        </p:nvCxnSpPr>
        <p:spPr>
          <a:xfrm>
            <a:off x="-25800" y="705600"/>
            <a:ext cx="66688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3801255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950967" y="1625533"/>
            <a:ext cx="5120400" cy="4507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sp>
        <p:nvSpPr>
          <p:cNvPr id="99" name="Google Shape;99;p20"/>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0" name="Google Shape;100;p20"/>
          <p:cNvSpPr txBox="1">
            <a:spLocks noGrp="1"/>
          </p:cNvSpPr>
          <p:nvPr>
            <p:ph type="body" idx="2"/>
          </p:nvPr>
        </p:nvSpPr>
        <p:spPr>
          <a:xfrm>
            <a:off x="6120567" y="2520244"/>
            <a:ext cx="5120400" cy="357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Clr>
                <a:srgbClr val="434343"/>
              </a:buClr>
              <a:buSzPts val="1200"/>
              <a:buFont typeface="Roboto Condensed Light"/>
              <a:buChar char="○"/>
              <a:defRPr/>
            </a:lvl2pPr>
            <a:lvl3pPr marL="1828754" lvl="2" indent="-406390" rtl="0">
              <a:spcBef>
                <a:spcPts val="0"/>
              </a:spcBef>
              <a:spcAft>
                <a:spcPts val="0"/>
              </a:spcAft>
              <a:buClr>
                <a:srgbClr val="434343"/>
              </a:buClr>
              <a:buSzPts val="1200"/>
              <a:buFont typeface="Roboto Condensed Light"/>
              <a:buChar char="■"/>
              <a:defRPr/>
            </a:lvl3pPr>
            <a:lvl4pPr marL="2438339" lvl="3" indent="-406390" rtl="0">
              <a:spcBef>
                <a:spcPts val="0"/>
              </a:spcBef>
              <a:spcAft>
                <a:spcPts val="0"/>
              </a:spcAft>
              <a:buClr>
                <a:srgbClr val="434343"/>
              </a:buClr>
              <a:buSzPts val="1200"/>
              <a:buFont typeface="Roboto Condensed Light"/>
              <a:buChar char="●"/>
              <a:defRPr/>
            </a:lvl4pPr>
            <a:lvl5pPr marL="3047924" lvl="4" indent="-406390" rtl="0">
              <a:spcBef>
                <a:spcPts val="0"/>
              </a:spcBef>
              <a:spcAft>
                <a:spcPts val="0"/>
              </a:spcAft>
              <a:buClr>
                <a:srgbClr val="434343"/>
              </a:buClr>
              <a:buSzPts val="1200"/>
              <a:buFont typeface="Roboto Condensed Light"/>
              <a:buChar char="○"/>
              <a:defRPr/>
            </a:lvl5pPr>
            <a:lvl6pPr marL="3657509" lvl="5" indent="-406390" rtl="0">
              <a:spcBef>
                <a:spcPts val="0"/>
              </a:spcBef>
              <a:spcAft>
                <a:spcPts val="0"/>
              </a:spcAft>
              <a:buClr>
                <a:srgbClr val="434343"/>
              </a:buClr>
              <a:buSzPts val="1200"/>
              <a:buFont typeface="Roboto Condensed Light"/>
              <a:buChar char="■"/>
              <a:defRPr/>
            </a:lvl6pPr>
            <a:lvl7pPr marL="4267093" lvl="6" indent="-406390" rtl="0">
              <a:spcBef>
                <a:spcPts val="0"/>
              </a:spcBef>
              <a:spcAft>
                <a:spcPts val="0"/>
              </a:spcAft>
              <a:buClr>
                <a:srgbClr val="434343"/>
              </a:buClr>
              <a:buSzPts val="1200"/>
              <a:buFont typeface="Roboto Condensed Light"/>
              <a:buChar char="●"/>
              <a:defRPr/>
            </a:lvl7pPr>
            <a:lvl8pPr marL="4876678" lvl="7" indent="-406390" rtl="0">
              <a:spcBef>
                <a:spcPts val="0"/>
              </a:spcBef>
              <a:spcAft>
                <a:spcPts val="0"/>
              </a:spcAft>
              <a:buClr>
                <a:srgbClr val="434343"/>
              </a:buClr>
              <a:buSzPts val="1200"/>
              <a:buFont typeface="Roboto Condensed Light"/>
              <a:buChar char="○"/>
              <a:defRPr/>
            </a:lvl8pPr>
            <a:lvl9pPr marL="5486263" lvl="8" indent="-406390" rtl="0">
              <a:spcBef>
                <a:spcPts val="0"/>
              </a:spcBef>
              <a:spcAft>
                <a:spcPts val="0"/>
              </a:spcAft>
              <a:buClr>
                <a:srgbClr val="434343"/>
              </a:buClr>
              <a:buSzPts val="1200"/>
              <a:buFont typeface="Roboto Condensed Light"/>
              <a:buChar char="■"/>
              <a:defRPr/>
            </a:lvl9pPr>
          </a:lstStyle>
          <a:p>
            <a:endParaRPr/>
          </a:p>
        </p:txBody>
      </p:sp>
      <p:cxnSp>
        <p:nvCxnSpPr>
          <p:cNvPr id="101" name="Google Shape;101;p20"/>
          <p:cNvCxnSpPr/>
          <p:nvPr/>
        </p:nvCxnSpPr>
        <p:spPr>
          <a:xfrm>
            <a:off x="11252200" y="-25400"/>
            <a:ext cx="0" cy="62232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385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526545" y="2678867"/>
            <a:ext cx="5142400" cy="20100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333">
                <a:solidFill>
                  <a:schemeClr val="lt1"/>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3" name="Google Shape;13;p3"/>
          <p:cNvSpPr txBox="1">
            <a:spLocks noGrp="1"/>
          </p:cNvSpPr>
          <p:nvPr>
            <p:ph type="subTitle" idx="1"/>
          </p:nvPr>
        </p:nvSpPr>
        <p:spPr>
          <a:xfrm>
            <a:off x="3526545" y="4705929"/>
            <a:ext cx="5142400" cy="7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4" name="Google Shape;14;p3"/>
          <p:cNvSpPr txBox="1">
            <a:spLocks noGrp="1"/>
          </p:cNvSpPr>
          <p:nvPr>
            <p:ph type="title" idx="2" hasCustomPrompt="1"/>
          </p:nvPr>
        </p:nvSpPr>
        <p:spPr>
          <a:xfrm>
            <a:off x="5218545" y="1422933"/>
            <a:ext cx="1758400" cy="131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b="1">
                <a:solidFill>
                  <a:schemeClr val="dk2"/>
                </a:solidFill>
              </a:defRPr>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779296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2"/>
        <p:cNvGrpSpPr/>
        <p:nvPr/>
      </p:nvGrpSpPr>
      <p:grpSpPr>
        <a:xfrm>
          <a:off x="0" y="0"/>
          <a:ext cx="0" cy="0"/>
          <a:chOff x="0" y="0"/>
          <a:chExt cx="0" cy="0"/>
        </a:xfrm>
      </p:grpSpPr>
      <p:sp>
        <p:nvSpPr>
          <p:cNvPr id="103" name="Google Shape;103;p21"/>
          <p:cNvSpPr txBox="1">
            <a:spLocks noGrp="1"/>
          </p:cNvSpPr>
          <p:nvPr>
            <p:ph type="title" hasCustomPrompt="1"/>
          </p:nvPr>
        </p:nvSpPr>
        <p:spPr>
          <a:xfrm>
            <a:off x="950967"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 name="Google Shape;104;p21"/>
          <p:cNvSpPr txBox="1">
            <a:spLocks noGrp="1"/>
          </p:cNvSpPr>
          <p:nvPr>
            <p:ph type="title" idx="2" hasCustomPrompt="1"/>
          </p:nvPr>
        </p:nvSpPr>
        <p:spPr>
          <a:xfrm>
            <a:off x="4822071"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5" name="Google Shape;105;p21"/>
          <p:cNvSpPr txBox="1">
            <a:spLocks noGrp="1"/>
          </p:cNvSpPr>
          <p:nvPr>
            <p:ph type="title" idx="3" hasCustomPrompt="1"/>
          </p:nvPr>
        </p:nvSpPr>
        <p:spPr>
          <a:xfrm>
            <a:off x="8698472" y="4902843"/>
            <a:ext cx="2542400" cy="6148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6" name="Google Shape;106;p21"/>
          <p:cNvSpPr txBox="1">
            <a:spLocks noGrp="1"/>
          </p:cNvSpPr>
          <p:nvPr>
            <p:ph type="title" idx="4"/>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07" name="Google Shape;107;p21"/>
          <p:cNvSpPr txBox="1">
            <a:spLocks noGrp="1"/>
          </p:cNvSpPr>
          <p:nvPr>
            <p:ph type="subTitle" idx="1"/>
          </p:nvPr>
        </p:nvSpPr>
        <p:spPr>
          <a:xfrm>
            <a:off x="950967"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1"/>
          <p:cNvSpPr txBox="1">
            <a:spLocks noGrp="1"/>
          </p:cNvSpPr>
          <p:nvPr>
            <p:ph type="subTitle" idx="5"/>
          </p:nvPr>
        </p:nvSpPr>
        <p:spPr>
          <a:xfrm>
            <a:off x="4822071"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21"/>
          <p:cNvSpPr txBox="1">
            <a:spLocks noGrp="1"/>
          </p:cNvSpPr>
          <p:nvPr>
            <p:ph type="subTitle" idx="6"/>
          </p:nvPr>
        </p:nvSpPr>
        <p:spPr>
          <a:xfrm>
            <a:off x="8698472" y="3893191"/>
            <a:ext cx="2542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21"/>
          <p:cNvSpPr txBox="1">
            <a:spLocks noGrp="1"/>
          </p:cNvSpPr>
          <p:nvPr>
            <p:ph type="subTitle" idx="7"/>
          </p:nvPr>
        </p:nvSpPr>
        <p:spPr>
          <a:xfrm>
            <a:off x="950967"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11" name="Google Shape;111;p21"/>
          <p:cNvSpPr txBox="1">
            <a:spLocks noGrp="1"/>
          </p:cNvSpPr>
          <p:nvPr>
            <p:ph type="subTitle" idx="8"/>
          </p:nvPr>
        </p:nvSpPr>
        <p:spPr>
          <a:xfrm>
            <a:off x="4822071"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12" name="Google Shape;112;p21"/>
          <p:cNvSpPr txBox="1">
            <a:spLocks noGrp="1"/>
          </p:cNvSpPr>
          <p:nvPr>
            <p:ph type="subTitle" idx="9"/>
          </p:nvPr>
        </p:nvSpPr>
        <p:spPr>
          <a:xfrm>
            <a:off x="8698472" y="3461776"/>
            <a:ext cx="2542400" cy="4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cxnSp>
        <p:nvCxnSpPr>
          <p:cNvPr id="113" name="Google Shape;113;p21"/>
          <p:cNvCxnSpPr/>
          <p:nvPr/>
        </p:nvCxnSpPr>
        <p:spPr>
          <a:xfrm>
            <a:off x="4152000" y="2030733"/>
            <a:ext cx="0" cy="4818800"/>
          </a:xfrm>
          <a:prstGeom prst="straightConnector1">
            <a:avLst/>
          </a:prstGeom>
          <a:noFill/>
          <a:ln w="19050" cap="flat" cmpd="sng">
            <a:solidFill>
              <a:schemeClr val="dk2"/>
            </a:solidFill>
            <a:prstDash val="solid"/>
            <a:round/>
            <a:headEnd type="none" w="med" len="med"/>
            <a:tailEnd type="none" w="med" len="med"/>
          </a:ln>
        </p:spPr>
      </p:cxnSp>
      <p:cxnSp>
        <p:nvCxnSpPr>
          <p:cNvPr id="114" name="Google Shape;114;p21"/>
          <p:cNvCxnSpPr/>
          <p:nvPr/>
        </p:nvCxnSpPr>
        <p:spPr>
          <a:xfrm>
            <a:off x="8024133" y="2030733"/>
            <a:ext cx="0" cy="48188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22005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950967" y="731533"/>
            <a:ext cx="10290000" cy="63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17" name="Google Shape;117;p22"/>
          <p:cNvCxnSpPr/>
          <p:nvPr/>
        </p:nvCxnSpPr>
        <p:spPr>
          <a:xfrm>
            <a:off x="8600" y="355649"/>
            <a:ext cx="35280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979296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950967" y="731533"/>
            <a:ext cx="10290000" cy="63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grpSp>
        <p:nvGrpSpPr>
          <p:cNvPr id="120" name="Google Shape;120;p23"/>
          <p:cNvGrpSpPr/>
          <p:nvPr/>
        </p:nvGrpSpPr>
        <p:grpSpPr>
          <a:xfrm>
            <a:off x="951001" y="392450"/>
            <a:ext cx="10290440" cy="6094837"/>
            <a:chOff x="1077725" y="1006750"/>
            <a:chExt cx="6763500" cy="2730825"/>
          </a:xfrm>
        </p:grpSpPr>
        <p:cxnSp>
          <p:nvCxnSpPr>
            <p:cNvPr id="121" name="Google Shape;121;p23"/>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122" name="Google Shape;122;p23"/>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3548631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5023967" y="732100"/>
            <a:ext cx="554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25" name="Google Shape;125;p24"/>
          <p:cNvSpPr txBox="1">
            <a:spLocks noGrp="1"/>
          </p:cNvSpPr>
          <p:nvPr>
            <p:ph type="subTitle" idx="1"/>
          </p:nvPr>
        </p:nvSpPr>
        <p:spPr>
          <a:xfrm>
            <a:off x="5023980" y="2675500"/>
            <a:ext cx="24172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4"/>
          <p:cNvSpPr txBox="1">
            <a:spLocks noGrp="1"/>
          </p:cNvSpPr>
          <p:nvPr>
            <p:ph type="subTitle" idx="2"/>
          </p:nvPr>
        </p:nvSpPr>
        <p:spPr>
          <a:xfrm>
            <a:off x="5023980" y="3103300"/>
            <a:ext cx="24172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24"/>
          <p:cNvSpPr txBox="1">
            <a:spLocks noGrp="1"/>
          </p:cNvSpPr>
          <p:nvPr>
            <p:ph type="subTitle" idx="3"/>
          </p:nvPr>
        </p:nvSpPr>
        <p:spPr>
          <a:xfrm>
            <a:off x="8149809" y="2675500"/>
            <a:ext cx="24156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8" name="Google Shape;128;p24"/>
          <p:cNvSpPr txBox="1">
            <a:spLocks noGrp="1"/>
          </p:cNvSpPr>
          <p:nvPr>
            <p:ph type="subTitle" idx="4"/>
          </p:nvPr>
        </p:nvSpPr>
        <p:spPr>
          <a:xfrm>
            <a:off x="8149809" y="3103301"/>
            <a:ext cx="2415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24"/>
          <p:cNvSpPr txBox="1">
            <a:spLocks noGrp="1"/>
          </p:cNvSpPr>
          <p:nvPr>
            <p:ph type="subTitle" idx="5"/>
          </p:nvPr>
        </p:nvSpPr>
        <p:spPr>
          <a:xfrm>
            <a:off x="5023980" y="4564533"/>
            <a:ext cx="24156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24"/>
          <p:cNvSpPr txBox="1">
            <a:spLocks noGrp="1"/>
          </p:cNvSpPr>
          <p:nvPr>
            <p:ph type="subTitle" idx="6"/>
          </p:nvPr>
        </p:nvSpPr>
        <p:spPr>
          <a:xfrm>
            <a:off x="5023980" y="4992336"/>
            <a:ext cx="24156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1" name="Google Shape;131;p24"/>
          <p:cNvSpPr txBox="1">
            <a:spLocks noGrp="1"/>
          </p:cNvSpPr>
          <p:nvPr>
            <p:ph type="subTitle" idx="7"/>
          </p:nvPr>
        </p:nvSpPr>
        <p:spPr>
          <a:xfrm>
            <a:off x="8149809" y="4564533"/>
            <a:ext cx="2414000" cy="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Open Sans"/>
              <a:buNone/>
              <a:defRPr sz="2667">
                <a:latin typeface="Marcellus"/>
                <a:ea typeface="Marcellus"/>
                <a:cs typeface="Marcellus"/>
                <a:sym typeface="Marcellu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24"/>
          <p:cNvSpPr txBox="1">
            <a:spLocks noGrp="1"/>
          </p:cNvSpPr>
          <p:nvPr>
            <p:ph type="subTitle" idx="8"/>
          </p:nvPr>
        </p:nvSpPr>
        <p:spPr>
          <a:xfrm>
            <a:off x="8149809" y="4992332"/>
            <a:ext cx="2414000" cy="7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24"/>
          <p:cNvSpPr/>
          <p:nvPr/>
        </p:nvSpPr>
        <p:spPr>
          <a:xfrm flipH="1">
            <a:off x="-25633"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34" name="Google Shape;134;p24"/>
          <p:cNvCxnSpPr/>
          <p:nvPr/>
        </p:nvCxnSpPr>
        <p:spPr>
          <a:xfrm rot="10800000">
            <a:off x="5523200" y="347049"/>
            <a:ext cx="66688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553564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37" name="Google Shape;137;p25"/>
          <p:cNvSpPr txBox="1">
            <a:spLocks noGrp="1"/>
          </p:cNvSpPr>
          <p:nvPr>
            <p:ph type="title" idx="2"/>
          </p:nvPr>
        </p:nvSpPr>
        <p:spPr>
          <a:xfrm>
            <a:off x="2180905" y="1773439"/>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38" name="Google Shape;138;p25"/>
          <p:cNvSpPr txBox="1">
            <a:spLocks noGrp="1"/>
          </p:cNvSpPr>
          <p:nvPr>
            <p:ph type="subTitle" idx="1"/>
          </p:nvPr>
        </p:nvSpPr>
        <p:spPr>
          <a:xfrm>
            <a:off x="2180905" y="2204840"/>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5"/>
          <p:cNvSpPr txBox="1">
            <a:spLocks noGrp="1"/>
          </p:cNvSpPr>
          <p:nvPr>
            <p:ph type="title" idx="3"/>
          </p:nvPr>
        </p:nvSpPr>
        <p:spPr>
          <a:xfrm>
            <a:off x="2180905" y="4979396"/>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40" name="Google Shape;140;p25"/>
          <p:cNvSpPr txBox="1">
            <a:spLocks noGrp="1"/>
          </p:cNvSpPr>
          <p:nvPr>
            <p:ph type="subTitle" idx="4"/>
          </p:nvPr>
        </p:nvSpPr>
        <p:spPr>
          <a:xfrm>
            <a:off x="2180905" y="5410929"/>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5"/>
          <p:cNvSpPr txBox="1">
            <a:spLocks noGrp="1"/>
          </p:cNvSpPr>
          <p:nvPr>
            <p:ph type="title" idx="5"/>
          </p:nvPr>
        </p:nvSpPr>
        <p:spPr>
          <a:xfrm>
            <a:off x="2180905" y="3365168"/>
            <a:ext cx="3919600" cy="44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endParaRPr/>
          </a:p>
        </p:txBody>
      </p:sp>
      <p:sp>
        <p:nvSpPr>
          <p:cNvPr id="142" name="Google Shape;142;p25"/>
          <p:cNvSpPr txBox="1">
            <a:spLocks noGrp="1"/>
          </p:cNvSpPr>
          <p:nvPr>
            <p:ph type="subTitle" idx="6"/>
          </p:nvPr>
        </p:nvSpPr>
        <p:spPr>
          <a:xfrm>
            <a:off x="2180905" y="3796568"/>
            <a:ext cx="3919600" cy="72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3" name="Google Shape;143;p25"/>
          <p:cNvCxnSpPr/>
          <p:nvPr/>
        </p:nvCxnSpPr>
        <p:spPr>
          <a:xfrm>
            <a:off x="968100" y="1776800"/>
            <a:ext cx="0" cy="5233600"/>
          </a:xfrm>
          <a:prstGeom prst="straightConnector1">
            <a:avLst/>
          </a:prstGeom>
          <a:noFill/>
          <a:ln w="19050" cap="flat" cmpd="sng">
            <a:solidFill>
              <a:schemeClr val="dk2"/>
            </a:solidFill>
            <a:prstDash val="solid"/>
            <a:round/>
            <a:headEnd type="none" w="med" len="med"/>
            <a:tailEnd type="none" w="med" len="med"/>
          </a:ln>
        </p:spPr>
      </p:cxnSp>
      <p:sp>
        <p:nvSpPr>
          <p:cNvPr id="144" name="Google Shape;144;p25"/>
          <p:cNvSpPr/>
          <p:nvPr/>
        </p:nvSpPr>
        <p:spPr>
          <a:xfrm>
            <a:off x="7602800" y="2674600"/>
            <a:ext cx="4589200" cy="417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02748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45"/>
        <p:cNvGrpSpPr/>
        <p:nvPr/>
      </p:nvGrpSpPr>
      <p:grpSpPr>
        <a:xfrm>
          <a:off x="0" y="0"/>
          <a:ext cx="0" cy="0"/>
          <a:chOff x="0" y="0"/>
          <a:chExt cx="0" cy="0"/>
        </a:xfrm>
      </p:grpSpPr>
      <p:sp>
        <p:nvSpPr>
          <p:cNvPr id="146" name="Google Shape;146;p26"/>
          <p:cNvSpPr txBox="1">
            <a:spLocks noGrp="1"/>
          </p:cNvSpPr>
          <p:nvPr>
            <p:ph type="subTitle" idx="1"/>
          </p:nvPr>
        </p:nvSpPr>
        <p:spPr>
          <a:xfrm>
            <a:off x="1141525" y="2617148"/>
            <a:ext cx="2654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7" name="Google Shape;147;p26"/>
          <p:cNvSpPr txBox="1">
            <a:spLocks noGrp="1"/>
          </p:cNvSpPr>
          <p:nvPr>
            <p:ph type="subTitle" idx="2"/>
          </p:nvPr>
        </p:nvSpPr>
        <p:spPr>
          <a:xfrm>
            <a:off x="4760719" y="2617148"/>
            <a:ext cx="265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8" name="Google Shape;148;p26"/>
          <p:cNvSpPr txBox="1">
            <a:spLocks noGrp="1"/>
          </p:cNvSpPr>
          <p:nvPr>
            <p:ph type="subTitle" idx="3"/>
          </p:nvPr>
        </p:nvSpPr>
        <p:spPr>
          <a:xfrm>
            <a:off x="8371100" y="2617148"/>
            <a:ext cx="2654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49" name="Google Shape;149;p26"/>
          <p:cNvSpPr txBox="1">
            <a:spLocks noGrp="1"/>
          </p:cNvSpPr>
          <p:nvPr>
            <p:ph type="subTitle" idx="4"/>
          </p:nvPr>
        </p:nvSpPr>
        <p:spPr>
          <a:xfrm>
            <a:off x="1141525" y="4937925"/>
            <a:ext cx="26544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0" name="Google Shape;150;p26"/>
          <p:cNvSpPr txBox="1">
            <a:spLocks noGrp="1"/>
          </p:cNvSpPr>
          <p:nvPr>
            <p:ph type="subTitle" idx="5"/>
          </p:nvPr>
        </p:nvSpPr>
        <p:spPr>
          <a:xfrm>
            <a:off x="4760719" y="4937923"/>
            <a:ext cx="265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1" name="Google Shape;151;p26"/>
          <p:cNvSpPr txBox="1">
            <a:spLocks noGrp="1"/>
          </p:cNvSpPr>
          <p:nvPr>
            <p:ph type="subTitle" idx="6"/>
          </p:nvPr>
        </p:nvSpPr>
        <p:spPr>
          <a:xfrm>
            <a:off x="8371100" y="4937923"/>
            <a:ext cx="2654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52" name="Google Shape;152;p26"/>
          <p:cNvSpPr txBox="1">
            <a:spLocks noGrp="1"/>
          </p:cNvSpPr>
          <p:nvPr>
            <p:ph type="title"/>
          </p:nvPr>
        </p:nvSpPr>
        <p:spPr>
          <a:xfrm>
            <a:off x="951133"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53" name="Google Shape;153;p26"/>
          <p:cNvSpPr txBox="1">
            <a:spLocks noGrp="1"/>
          </p:cNvSpPr>
          <p:nvPr>
            <p:ph type="subTitle" idx="7"/>
          </p:nvPr>
        </p:nvSpPr>
        <p:spPr>
          <a:xfrm>
            <a:off x="1141925" y="3054687"/>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26"/>
          <p:cNvSpPr txBox="1">
            <a:spLocks noGrp="1"/>
          </p:cNvSpPr>
          <p:nvPr>
            <p:ph type="subTitle" idx="8"/>
          </p:nvPr>
        </p:nvSpPr>
        <p:spPr>
          <a:xfrm>
            <a:off x="4760919" y="3054685"/>
            <a:ext cx="2650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6"/>
          <p:cNvSpPr txBox="1">
            <a:spLocks noGrp="1"/>
          </p:cNvSpPr>
          <p:nvPr>
            <p:ph type="subTitle" idx="9"/>
          </p:nvPr>
        </p:nvSpPr>
        <p:spPr>
          <a:xfrm>
            <a:off x="8371300" y="3054685"/>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26"/>
          <p:cNvSpPr txBox="1">
            <a:spLocks noGrp="1"/>
          </p:cNvSpPr>
          <p:nvPr>
            <p:ph type="subTitle" idx="13"/>
          </p:nvPr>
        </p:nvSpPr>
        <p:spPr>
          <a:xfrm>
            <a:off x="1141925" y="5381448"/>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6"/>
          <p:cNvSpPr txBox="1">
            <a:spLocks noGrp="1"/>
          </p:cNvSpPr>
          <p:nvPr>
            <p:ph type="subTitle" idx="14"/>
          </p:nvPr>
        </p:nvSpPr>
        <p:spPr>
          <a:xfrm>
            <a:off x="4760919" y="5381445"/>
            <a:ext cx="26504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6"/>
          <p:cNvSpPr txBox="1">
            <a:spLocks noGrp="1"/>
          </p:cNvSpPr>
          <p:nvPr>
            <p:ph type="subTitle" idx="15"/>
          </p:nvPr>
        </p:nvSpPr>
        <p:spPr>
          <a:xfrm>
            <a:off x="8371300" y="5381445"/>
            <a:ext cx="26536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9" name="Google Shape;159;p26"/>
          <p:cNvCxnSpPr/>
          <p:nvPr/>
        </p:nvCxnSpPr>
        <p:spPr>
          <a:xfrm>
            <a:off x="965200" y="-228600"/>
            <a:ext cx="0" cy="4216400"/>
          </a:xfrm>
          <a:prstGeom prst="straightConnector1">
            <a:avLst/>
          </a:prstGeom>
          <a:noFill/>
          <a:ln w="19050" cap="flat" cmpd="sng">
            <a:solidFill>
              <a:schemeClr val="dk2"/>
            </a:solidFill>
            <a:prstDash val="solid"/>
            <a:round/>
            <a:headEnd type="none" w="med" len="med"/>
            <a:tailEnd type="none" w="med" len="med"/>
          </a:ln>
        </p:spPr>
      </p:cxnSp>
      <p:cxnSp>
        <p:nvCxnSpPr>
          <p:cNvPr id="160" name="Google Shape;160;p26"/>
          <p:cNvCxnSpPr/>
          <p:nvPr/>
        </p:nvCxnSpPr>
        <p:spPr>
          <a:xfrm>
            <a:off x="11240800" y="3414285"/>
            <a:ext cx="0" cy="3634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2375631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61"/>
        <p:cNvGrpSpPr/>
        <p:nvPr/>
      </p:nvGrpSpPr>
      <p:grpSpPr>
        <a:xfrm>
          <a:off x="0" y="0"/>
          <a:ext cx="0" cy="0"/>
          <a:chOff x="0" y="0"/>
          <a:chExt cx="0" cy="0"/>
        </a:xfrm>
      </p:grpSpPr>
      <p:sp>
        <p:nvSpPr>
          <p:cNvPr id="162" name="Google Shape;162;p27"/>
          <p:cNvSpPr txBox="1">
            <a:spLocks noGrp="1"/>
          </p:cNvSpPr>
          <p:nvPr>
            <p:ph type="subTitle" idx="1"/>
          </p:nvPr>
        </p:nvSpPr>
        <p:spPr>
          <a:xfrm>
            <a:off x="2129428" y="2198128"/>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3" name="Google Shape;163;p27"/>
          <p:cNvSpPr txBox="1">
            <a:spLocks noGrp="1"/>
          </p:cNvSpPr>
          <p:nvPr>
            <p:ph type="subTitle" idx="2"/>
          </p:nvPr>
        </p:nvSpPr>
        <p:spPr>
          <a:xfrm>
            <a:off x="7603268" y="2198128"/>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4" name="Google Shape;164;p27"/>
          <p:cNvSpPr txBox="1">
            <a:spLocks noGrp="1"/>
          </p:cNvSpPr>
          <p:nvPr>
            <p:ph type="subTitle" idx="3"/>
          </p:nvPr>
        </p:nvSpPr>
        <p:spPr>
          <a:xfrm>
            <a:off x="2129428" y="4579100"/>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5" name="Google Shape;165;p27"/>
          <p:cNvSpPr txBox="1">
            <a:spLocks noGrp="1"/>
          </p:cNvSpPr>
          <p:nvPr>
            <p:ph type="subTitle" idx="4"/>
          </p:nvPr>
        </p:nvSpPr>
        <p:spPr>
          <a:xfrm>
            <a:off x="7603268" y="4579100"/>
            <a:ext cx="34608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66" name="Google Shape;166;p27"/>
          <p:cNvSpPr txBox="1">
            <a:spLocks noGrp="1"/>
          </p:cNvSpPr>
          <p:nvPr>
            <p:ph type="title"/>
          </p:nvPr>
        </p:nvSpPr>
        <p:spPr>
          <a:xfrm>
            <a:off x="950967" y="741167"/>
            <a:ext cx="102900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67" name="Google Shape;167;p27"/>
          <p:cNvSpPr txBox="1">
            <a:spLocks noGrp="1"/>
          </p:cNvSpPr>
          <p:nvPr>
            <p:ph type="subTitle" idx="5"/>
          </p:nvPr>
        </p:nvSpPr>
        <p:spPr>
          <a:xfrm>
            <a:off x="2129428" y="2638228"/>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27"/>
          <p:cNvSpPr txBox="1">
            <a:spLocks noGrp="1"/>
          </p:cNvSpPr>
          <p:nvPr>
            <p:ph type="subTitle" idx="6"/>
          </p:nvPr>
        </p:nvSpPr>
        <p:spPr>
          <a:xfrm>
            <a:off x="7603268" y="2638228"/>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27"/>
          <p:cNvSpPr txBox="1">
            <a:spLocks noGrp="1"/>
          </p:cNvSpPr>
          <p:nvPr>
            <p:ph type="subTitle" idx="7"/>
          </p:nvPr>
        </p:nvSpPr>
        <p:spPr>
          <a:xfrm>
            <a:off x="7603268" y="5014461"/>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27"/>
          <p:cNvSpPr txBox="1">
            <a:spLocks noGrp="1"/>
          </p:cNvSpPr>
          <p:nvPr>
            <p:ph type="subTitle" idx="8"/>
          </p:nvPr>
        </p:nvSpPr>
        <p:spPr>
          <a:xfrm>
            <a:off x="2129428" y="5014461"/>
            <a:ext cx="34608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2083919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71"/>
        <p:cNvGrpSpPr/>
        <p:nvPr/>
      </p:nvGrpSpPr>
      <p:grpSpPr>
        <a:xfrm>
          <a:off x="0" y="0"/>
          <a:ext cx="0" cy="0"/>
          <a:chOff x="0" y="0"/>
          <a:chExt cx="0" cy="0"/>
        </a:xfrm>
      </p:grpSpPr>
      <p:sp>
        <p:nvSpPr>
          <p:cNvPr id="172" name="Google Shape;172;p28"/>
          <p:cNvSpPr txBox="1">
            <a:spLocks noGrp="1"/>
          </p:cNvSpPr>
          <p:nvPr>
            <p:ph type="subTitle" idx="1"/>
          </p:nvPr>
        </p:nvSpPr>
        <p:spPr>
          <a:xfrm>
            <a:off x="8202965" y="4678732"/>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3" name="Google Shape;173;p28"/>
          <p:cNvSpPr txBox="1">
            <a:spLocks noGrp="1"/>
          </p:cNvSpPr>
          <p:nvPr>
            <p:ph type="subTitle" idx="2"/>
          </p:nvPr>
        </p:nvSpPr>
        <p:spPr>
          <a:xfrm>
            <a:off x="4579860" y="2101755"/>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4" name="Google Shape;174;p28"/>
          <p:cNvSpPr txBox="1">
            <a:spLocks noGrp="1"/>
          </p:cNvSpPr>
          <p:nvPr>
            <p:ph type="subTitle" idx="3"/>
          </p:nvPr>
        </p:nvSpPr>
        <p:spPr>
          <a:xfrm>
            <a:off x="959684" y="4678732"/>
            <a:ext cx="3032000" cy="4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Josefin Sans"/>
              <a:buNone/>
              <a:defRPr sz="2667">
                <a:latin typeface="Marcellus"/>
                <a:ea typeface="Marcellus"/>
                <a:cs typeface="Marcellus"/>
                <a:sym typeface="Marcellus"/>
              </a:defRPr>
            </a:lvl1pPr>
            <a:lvl2pPr lvl="1" rtl="0">
              <a:spcBef>
                <a:spcPts val="0"/>
              </a:spcBef>
              <a:spcAft>
                <a:spcPts val="0"/>
              </a:spcAft>
              <a:buSzPts val="1800"/>
              <a:buFont typeface="Josefin Sans"/>
              <a:buNone/>
              <a:defRPr sz="2400">
                <a:latin typeface="Josefin Sans"/>
                <a:ea typeface="Josefin Sans"/>
                <a:cs typeface="Josefin Sans"/>
                <a:sym typeface="Josefin Sans"/>
              </a:defRPr>
            </a:lvl2pPr>
            <a:lvl3pPr lvl="2" rtl="0">
              <a:spcBef>
                <a:spcPts val="0"/>
              </a:spcBef>
              <a:spcAft>
                <a:spcPts val="0"/>
              </a:spcAft>
              <a:buSzPts val="1800"/>
              <a:buFont typeface="Josefin Sans"/>
              <a:buNone/>
              <a:defRPr sz="2400">
                <a:latin typeface="Josefin Sans"/>
                <a:ea typeface="Josefin Sans"/>
                <a:cs typeface="Josefin Sans"/>
                <a:sym typeface="Josefin Sans"/>
              </a:defRPr>
            </a:lvl3pPr>
            <a:lvl4pPr lvl="3" rtl="0">
              <a:spcBef>
                <a:spcPts val="0"/>
              </a:spcBef>
              <a:spcAft>
                <a:spcPts val="0"/>
              </a:spcAft>
              <a:buSzPts val="1800"/>
              <a:buFont typeface="Josefin Sans"/>
              <a:buNone/>
              <a:defRPr sz="2400">
                <a:latin typeface="Josefin Sans"/>
                <a:ea typeface="Josefin Sans"/>
                <a:cs typeface="Josefin Sans"/>
                <a:sym typeface="Josefin Sans"/>
              </a:defRPr>
            </a:lvl4pPr>
            <a:lvl5pPr lvl="4" rtl="0">
              <a:spcBef>
                <a:spcPts val="0"/>
              </a:spcBef>
              <a:spcAft>
                <a:spcPts val="0"/>
              </a:spcAft>
              <a:buSzPts val="1800"/>
              <a:buFont typeface="Josefin Sans"/>
              <a:buNone/>
              <a:defRPr sz="2400">
                <a:latin typeface="Josefin Sans"/>
                <a:ea typeface="Josefin Sans"/>
                <a:cs typeface="Josefin Sans"/>
                <a:sym typeface="Josefin Sans"/>
              </a:defRPr>
            </a:lvl5pPr>
            <a:lvl6pPr lvl="5" rtl="0">
              <a:spcBef>
                <a:spcPts val="0"/>
              </a:spcBef>
              <a:spcAft>
                <a:spcPts val="0"/>
              </a:spcAft>
              <a:buSzPts val="1800"/>
              <a:buFont typeface="Josefin Sans"/>
              <a:buNone/>
              <a:defRPr sz="2400">
                <a:latin typeface="Josefin Sans"/>
                <a:ea typeface="Josefin Sans"/>
                <a:cs typeface="Josefin Sans"/>
                <a:sym typeface="Josefin Sans"/>
              </a:defRPr>
            </a:lvl6pPr>
            <a:lvl7pPr lvl="6" rtl="0">
              <a:spcBef>
                <a:spcPts val="0"/>
              </a:spcBef>
              <a:spcAft>
                <a:spcPts val="0"/>
              </a:spcAft>
              <a:buSzPts val="1800"/>
              <a:buFont typeface="Josefin Sans"/>
              <a:buNone/>
              <a:defRPr sz="2400">
                <a:latin typeface="Josefin Sans"/>
                <a:ea typeface="Josefin Sans"/>
                <a:cs typeface="Josefin Sans"/>
                <a:sym typeface="Josefin Sans"/>
              </a:defRPr>
            </a:lvl7pPr>
            <a:lvl8pPr lvl="7" rtl="0">
              <a:spcBef>
                <a:spcPts val="0"/>
              </a:spcBef>
              <a:spcAft>
                <a:spcPts val="0"/>
              </a:spcAft>
              <a:buSzPts val="1800"/>
              <a:buFont typeface="Josefin Sans"/>
              <a:buNone/>
              <a:defRPr sz="2400">
                <a:latin typeface="Josefin Sans"/>
                <a:ea typeface="Josefin Sans"/>
                <a:cs typeface="Josefin Sans"/>
                <a:sym typeface="Josefin Sans"/>
              </a:defRPr>
            </a:lvl8pPr>
            <a:lvl9pPr lvl="8" rtl="0">
              <a:spcBef>
                <a:spcPts val="0"/>
              </a:spcBef>
              <a:spcAft>
                <a:spcPts val="0"/>
              </a:spcAft>
              <a:buSzPts val="1800"/>
              <a:buFont typeface="Josefin Sans"/>
              <a:buNone/>
              <a:defRPr sz="2400">
                <a:latin typeface="Josefin Sans"/>
                <a:ea typeface="Josefin Sans"/>
                <a:cs typeface="Josefin Sans"/>
                <a:sym typeface="Josefin Sans"/>
              </a:defRPr>
            </a:lvl9pPr>
          </a:lstStyle>
          <a:p>
            <a:endParaRPr/>
          </a:p>
        </p:txBody>
      </p:sp>
      <p:sp>
        <p:nvSpPr>
          <p:cNvPr id="175" name="Google Shape;175;p28"/>
          <p:cNvSpPr txBox="1">
            <a:spLocks noGrp="1"/>
          </p:cNvSpPr>
          <p:nvPr>
            <p:ph type="title"/>
          </p:nvPr>
        </p:nvSpPr>
        <p:spPr>
          <a:xfrm>
            <a:off x="963167" y="732100"/>
            <a:ext cx="10272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176" name="Google Shape;176;p28"/>
          <p:cNvSpPr txBox="1">
            <a:spLocks noGrp="1"/>
          </p:cNvSpPr>
          <p:nvPr>
            <p:ph type="subTitle" idx="4"/>
          </p:nvPr>
        </p:nvSpPr>
        <p:spPr>
          <a:xfrm>
            <a:off x="963168" y="5112989"/>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7" name="Google Shape;177;p28"/>
          <p:cNvSpPr txBox="1">
            <a:spLocks noGrp="1"/>
          </p:cNvSpPr>
          <p:nvPr>
            <p:ph type="subTitle" idx="5"/>
          </p:nvPr>
        </p:nvSpPr>
        <p:spPr>
          <a:xfrm>
            <a:off x="4577860" y="2536011"/>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8" name="Google Shape;178;p28"/>
          <p:cNvSpPr txBox="1">
            <a:spLocks noGrp="1"/>
          </p:cNvSpPr>
          <p:nvPr>
            <p:ph type="subTitle" idx="6"/>
          </p:nvPr>
        </p:nvSpPr>
        <p:spPr>
          <a:xfrm>
            <a:off x="8205216" y="5112989"/>
            <a:ext cx="3036000" cy="7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79" name="Google Shape;179;p28"/>
          <p:cNvGrpSpPr/>
          <p:nvPr/>
        </p:nvGrpSpPr>
        <p:grpSpPr>
          <a:xfrm>
            <a:off x="0" y="352335"/>
            <a:ext cx="12192000" cy="0"/>
            <a:chOff x="0" y="528738"/>
            <a:chExt cx="9144000" cy="0"/>
          </a:xfrm>
        </p:grpSpPr>
        <p:cxnSp>
          <p:nvCxnSpPr>
            <p:cNvPr id="180" name="Google Shape;180;p28"/>
            <p:cNvCxnSpPr/>
            <p:nvPr/>
          </p:nvCxnSpPr>
          <p:spPr>
            <a:xfrm rot="10800000">
              <a:off x="6298800" y="528738"/>
              <a:ext cx="2845200" cy="0"/>
            </a:xfrm>
            <a:prstGeom prst="straightConnector1">
              <a:avLst/>
            </a:prstGeom>
            <a:noFill/>
            <a:ln w="19050" cap="flat" cmpd="sng">
              <a:solidFill>
                <a:schemeClr val="dk2"/>
              </a:solidFill>
              <a:prstDash val="solid"/>
              <a:round/>
              <a:headEnd type="none" w="med" len="med"/>
              <a:tailEnd type="none" w="med" len="med"/>
            </a:ln>
          </p:spPr>
        </p:cxnSp>
        <p:cxnSp>
          <p:nvCxnSpPr>
            <p:cNvPr id="181" name="Google Shape;181;p28"/>
            <p:cNvCxnSpPr/>
            <p:nvPr/>
          </p:nvCxnSpPr>
          <p:spPr>
            <a:xfrm rot="10800000">
              <a:off x="0" y="528738"/>
              <a:ext cx="28452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5898763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2"/>
        <p:cNvGrpSpPr/>
        <p:nvPr/>
      </p:nvGrpSpPr>
      <p:grpSpPr>
        <a:xfrm>
          <a:off x="0" y="0"/>
          <a:ext cx="0" cy="0"/>
          <a:chOff x="0" y="0"/>
          <a:chExt cx="0" cy="0"/>
        </a:xfrm>
      </p:grpSpPr>
      <p:sp>
        <p:nvSpPr>
          <p:cNvPr id="183" name="Google Shape;183;p29"/>
          <p:cNvSpPr/>
          <p:nvPr/>
        </p:nvSpPr>
        <p:spPr>
          <a:xfrm>
            <a:off x="8558100"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29"/>
          <p:cNvSpPr txBox="1">
            <a:spLocks noGrp="1"/>
          </p:cNvSpPr>
          <p:nvPr>
            <p:ph type="title"/>
          </p:nvPr>
        </p:nvSpPr>
        <p:spPr>
          <a:xfrm>
            <a:off x="963167" y="732100"/>
            <a:ext cx="10272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85" name="Google Shape;185;p29"/>
          <p:cNvSpPr txBox="1">
            <a:spLocks noGrp="1"/>
          </p:cNvSpPr>
          <p:nvPr>
            <p:ph type="subTitle" idx="1"/>
          </p:nvPr>
        </p:nvSpPr>
        <p:spPr>
          <a:xfrm>
            <a:off x="950967" y="1630167"/>
            <a:ext cx="5145200" cy="45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cxnSp>
        <p:nvCxnSpPr>
          <p:cNvPr id="186" name="Google Shape;186;p29"/>
          <p:cNvCxnSpPr/>
          <p:nvPr/>
        </p:nvCxnSpPr>
        <p:spPr>
          <a:xfrm>
            <a:off x="12700" y="6518905"/>
            <a:ext cx="6934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574686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7"/>
        <p:cNvGrpSpPr/>
        <p:nvPr/>
      </p:nvGrpSpPr>
      <p:grpSpPr>
        <a:xfrm>
          <a:off x="0" y="0"/>
          <a:ext cx="0" cy="0"/>
          <a:chOff x="0" y="0"/>
          <a:chExt cx="0" cy="0"/>
        </a:xfrm>
      </p:grpSpPr>
      <p:sp>
        <p:nvSpPr>
          <p:cNvPr id="188" name="Google Shape;188;p30"/>
          <p:cNvSpPr txBox="1">
            <a:spLocks noGrp="1"/>
          </p:cNvSpPr>
          <p:nvPr>
            <p:ph type="ctrTitle"/>
          </p:nvPr>
        </p:nvSpPr>
        <p:spPr>
          <a:xfrm>
            <a:off x="4878900" y="866005"/>
            <a:ext cx="63536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4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89" name="Google Shape;189;p30"/>
          <p:cNvSpPr txBox="1">
            <a:spLocks noGrp="1"/>
          </p:cNvSpPr>
          <p:nvPr>
            <p:ph type="subTitle" idx="1"/>
          </p:nvPr>
        </p:nvSpPr>
        <p:spPr>
          <a:xfrm>
            <a:off x="5859300" y="2009677"/>
            <a:ext cx="4392800" cy="15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90" name="Google Shape;190;p30"/>
          <p:cNvSpPr txBox="1"/>
          <p:nvPr/>
        </p:nvSpPr>
        <p:spPr>
          <a:xfrm>
            <a:off x="5488300" y="5537600"/>
            <a:ext cx="5134800" cy="600400"/>
          </a:xfrm>
          <a:prstGeom prst="rect">
            <a:avLst/>
          </a:prstGeom>
          <a:noFill/>
          <a:ln>
            <a:noFill/>
          </a:ln>
        </p:spPr>
        <p:txBody>
          <a:bodyPr spcFirstLastPara="1" wrap="square" lIns="121900" tIns="0" rIns="121900" bIns="0" anchor="ctr" anchorCtr="0">
            <a:noAutofit/>
          </a:bodyPr>
          <a:lstStyle/>
          <a:p>
            <a:pPr marL="0" lvl="0" indent="0" algn="ctr" rtl="0">
              <a:lnSpc>
                <a:spcPct val="100000"/>
              </a:lnSpc>
              <a:spcBef>
                <a:spcPts val="400"/>
              </a:spcBef>
              <a:spcAft>
                <a:spcPts val="0"/>
              </a:spcAft>
              <a:buNone/>
            </a:pPr>
            <a:r>
              <a:rPr lang="en" sz="1333">
                <a:solidFill>
                  <a:schemeClr val="lt1"/>
                </a:solidFill>
                <a:latin typeface="Anaheim"/>
                <a:ea typeface="Anaheim"/>
                <a:cs typeface="Anaheim"/>
                <a:sym typeface="Anaheim"/>
              </a:rPr>
              <a:t>CREDITS: This presentation template was created by </a:t>
            </a:r>
            <a:r>
              <a:rPr lang="en" sz="1333"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333">
                <a:solidFill>
                  <a:schemeClr val="lt1"/>
                </a:solidFill>
                <a:latin typeface="Anaheim"/>
                <a:ea typeface="Anaheim"/>
                <a:cs typeface="Anaheim"/>
                <a:sym typeface="Anaheim"/>
              </a:rPr>
              <a:t>, including icons by </a:t>
            </a:r>
            <a:r>
              <a:rPr lang="en" sz="1333"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333">
                <a:solidFill>
                  <a:schemeClr val="lt1"/>
                </a:solidFill>
                <a:latin typeface="Anaheim"/>
                <a:ea typeface="Anaheim"/>
                <a:cs typeface="Anaheim"/>
                <a:sym typeface="Anaheim"/>
              </a:rPr>
              <a:t> and infographics &amp; images by </a:t>
            </a:r>
            <a:r>
              <a:rPr lang="en" sz="1333"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333" b="1">
              <a:solidFill>
                <a:schemeClr val="lt1"/>
              </a:solidFill>
              <a:latin typeface="Anaheim"/>
              <a:ea typeface="Anaheim"/>
              <a:cs typeface="Anaheim"/>
              <a:sym typeface="Anaheim"/>
            </a:endParaRPr>
          </a:p>
        </p:txBody>
      </p:sp>
      <p:sp>
        <p:nvSpPr>
          <p:cNvPr id="191" name="Google Shape;191;p30"/>
          <p:cNvSpPr txBox="1">
            <a:spLocks noGrp="1"/>
          </p:cNvSpPr>
          <p:nvPr>
            <p:ph type="subTitle" idx="2"/>
          </p:nvPr>
        </p:nvSpPr>
        <p:spPr>
          <a:xfrm>
            <a:off x="5582500" y="4940307"/>
            <a:ext cx="4946400" cy="45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2777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50967" y="1625533"/>
            <a:ext cx="10265600" cy="4507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AutoNum type="arabicPeriod"/>
              <a:defRPr sz="1733"/>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endParaRPr/>
          </a:p>
        </p:txBody>
      </p:sp>
      <p:sp>
        <p:nvSpPr>
          <p:cNvPr id="17" name="Google Shape;17;p4"/>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18" name="Google Shape;18;p4"/>
          <p:cNvGrpSpPr/>
          <p:nvPr/>
        </p:nvGrpSpPr>
        <p:grpSpPr>
          <a:xfrm>
            <a:off x="951001" y="392450"/>
            <a:ext cx="10290440" cy="6094837"/>
            <a:chOff x="1077725" y="1006750"/>
            <a:chExt cx="6763500" cy="2730825"/>
          </a:xfrm>
        </p:grpSpPr>
        <p:cxnSp>
          <p:nvCxnSpPr>
            <p:cNvPr id="19" name="Google Shape;19;p4"/>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0" name="Google Shape;20;p4"/>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0228465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2"/>
        <p:cNvGrpSpPr/>
        <p:nvPr/>
      </p:nvGrpSpPr>
      <p:grpSpPr>
        <a:xfrm>
          <a:off x="0" y="0"/>
          <a:ext cx="0" cy="0"/>
          <a:chOff x="0" y="0"/>
          <a:chExt cx="0" cy="0"/>
        </a:xfrm>
      </p:grpSpPr>
      <p:sp>
        <p:nvSpPr>
          <p:cNvPr id="193" name="Google Shape;193;p31"/>
          <p:cNvSpPr/>
          <p:nvPr/>
        </p:nvSpPr>
        <p:spPr>
          <a:xfrm>
            <a:off x="8558100" y="719333"/>
            <a:ext cx="3638000" cy="61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94" name="Google Shape;194;p31"/>
          <p:cNvCxnSpPr/>
          <p:nvPr/>
        </p:nvCxnSpPr>
        <p:spPr>
          <a:xfrm>
            <a:off x="12700" y="6518905"/>
            <a:ext cx="6934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991130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5"/>
        <p:cNvGrpSpPr/>
        <p:nvPr/>
      </p:nvGrpSpPr>
      <p:grpSpPr>
        <a:xfrm>
          <a:off x="0" y="0"/>
          <a:ext cx="0" cy="0"/>
          <a:chOff x="0" y="0"/>
          <a:chExt cx="0" cy="0"/>
        </a:xfrm>
      </p:grpSpPr>
      <p:cxnSp>
        <p:nvCxnSpPr>
          <p:cNvPr id="196" name="Google Shape;196;p32"/>
          <p:cNvCxnSpPr/>
          <p:nvPr/>
        </p:nvCxnSpPr>
        <p:spPr>
          <a:xfrm>
            <a:off x="11223849" y="1776800"/>
            <a:ext cx="0" cy="5233600"/>
          </a:xfrm>
          <a:prstGeom prst="straightConnector1">
            <a:avLst/>
          </a:prstGeom>
          <a:noFill/>
          <a:ln w="19050" cap="flat" cmpd="sng">
            <a:solidFill>
              <a:schemeClr val="dk2"/>
            </a:solidFill>
            <a:prstDash val="solid"/>
            <a:round/>
            <a:headEnd type="none" w="med" len="med"/>
            <a:tailEnd type="none" w="med" len="med"/>
          </a:ln>
        </p:spPr>
      </p:cxnSp>
      <p:sp>
        <p:nvSpPr>
          <p:cNvPr id="197" name="Google Shape;197;p32"/>
          <p:cNvSpPr/>
          <p:nvPr/>
        </p:nvSpPr>
        <p:spPr>
          <a:xfrm flipH="1">
            <a:off x="-51" y="2674600"/>
            <a:ext cx="4589200" cy="417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055810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8"/>
        <p:cNvGrpSpPr/>
        <p:nvPr/>
      </p:nvGrpSpPr>
      <p:grpSpPr>
        <a:xfrm>
          <a:off x="0" y="0"/>
          <a:ext cx="0" cy="0"/>
          <a:chOff x="0" y="0"/>
          <a:chExt cx="0" cy="0"/>
        </a:xfrm>
      </p:grpSpPr>
      <p:grpSp>
        <p:nvGrpSpPr>
          <p:cNvPr id="199" name="Google Shape;199;p33"/>
          <p:cNvGrpSpPr/>
          <p:nvPr/>
        </p:nvGrpSpPr>
        <p:grpSpPr>
          <a:xfrm>
            <a:off x="951001" y="392450"/>
            <a:ext cx="10290440" cy="6094837"/>
            <a:chOff x="1077725" y="1006750"/>
            <a:chExt cx="6763500" cy="2730825"/>
          </a:xfrm>
        </p:grpSpPr>
        <p:cxnSp>
          <p:nvCxnSpPr>
            <p:cNvPr id="200" name="Google Shape;200;p33"/>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01" name="Google Shape;201;p33"/>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16917654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02"/>
        <p:cNvGrpSpPr/>
        <p:nvPr/>
      </p:nvGrpSpPr>
      <p:grpSpPr>
        <a:xfrm>
          <a:off x="0" y="0"/>
          <a:ext cx="0" cy="0"/>
          <a:chOff x="0" y="0"/>
          <a:chExt cx="0" cy="0"/>
        </a:xfrm>
      </p:grpSpPr>
      <p:cxnSp>
        <p:nvCxnSpPr>
          <p:cNvPr id="203" name="Google Shape;203;p34"/>
          <p:cNvCxnSpPr/>
          <p:nvPr/>
        </p:nvCxnSpPr>
        <p:spPr>
          <a:xfrm>
            <a:off x="11252200" y="-25400"/>
            <a:ext cx="0" cy="6223200"/>
          </a:xfrm>
          <a:prstGeom prst="straightConnector1">
            <a:avLst/>
          </a:prstGeom>
          <a:noFill/>
          <a:ln w="19050" cap="flat" cmpd="sng">
            <a:solidFill>
              <a:schemeClr val="dk2"/>
            </a:solidFill>
            <a:prstDash val="solid"/>
            <a:round/>
            <a:headEnd type="none" w="med" len="med"/>
            <a:tailEnd type="none" w="med" len="med"/>
          </a:ln>
        </p:spPr>
      </p:cxnSp>
      <p:cxnSp>
        <p:nvCxnSpPr>
          <p:cNvPr id="204" name="Google Shape;204;p34"/>
          <p:cNvCxnSpPr/>
          <p:nvPr/>
        </p:nvCxnSpPr>
        <p:spPr>
          <a:xfrm>
            <a:off x="968100" y="1652392"/>
            <a:ext cx="0" cy="52336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42723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2"/>
        </a:solidFill>
        <a:effectLst/>
      </p:bgPr>
    </p:bg>
    <p:spTree>
      <p:nvGrpSpPr>
        <p:cNvPr id="1" name="Shape 21"/>
        <p:cNvGrpSpPr/>
        <p:nvPr/>
      </p:nvGrpSpPr>
      <p:grpSpPr>
        <a:xfrm>
          <a:off x="0" y="0"/>
          <a:ext cx="0" cy="0"/>
          <a:chOff x="0" y="0"/>
          <a:chExt cx="0" cy="0"/>
        </a:xfrm>
      </p:grpSpPr>
      <p:sp>
        <p:nvSpPr>
          <p:cNvPr id="22" name="Google Shape;22;p5"/>
          <p:cNvSpPr/>
          <p:nvPr/>
        </p:nvSpPr>
        <p:spPr>
          <a:xfrm>
            <a:off x="7734967" y="715400"/>
            <a:ext cx="3506000" cy="542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5"/>
          <p:cNvSpPr/>
          <p:nvPr/>
        </p:nvSpPr>
        <p:spPr>
          <a:xfrm>
            <a:off x="950967" y="710500"/>
            <a:ext cx="3506000" cy="542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subTitle" idx="1"/>
          </p:nvPr>
        </p:nvSpPr>
        <p:spPr>
          <a:xfrm>
            <a:off x="1077467" y="2667700"/>
            <a:ext cx="3101600" cy="4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ebas Neue"/>
              <a:buNone/>
              <a:defRPr sz="2667">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25" name="Google Shape;25;p5"/>
          <p:cNvSpPr txBox="1">
            <a:spLocks noGrp="1"/>
          </p:cNvSpPr>
          <p:nvPr>
            <p:ph type="subTitle" idx="2"/>
          </p:nvPr>
        </p:nvSpPr>
        <p:spPr>
          <a:xfrm>
            <a:off x="8012867" y="2667700"/>
            <a:ext cx="3101600" cy="4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ebas Neue"/>
              <a:buNone/>
              <a:defRPr sz="2667">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endParaRPr/>
          </a:p>
        </p:txBody>
      </p:sp>
      <p:sp>
        <p:nvSpPr>
          <p:cNvPr id="26" name="Google Shape;26;p5"/>
          <p:cNvSpPr txBox="1">
            <a:spLocks noGrp="1"/>
          </p:cNvSpPr>
          <p:nvPr>
            <p:ph type="subTitle" idx="3"/>
          </p:nvPr>
        </p:nvSpPr>
        <p:spPr>
          <a:xfrm>
            <a:off x="1077467" y="3021177"/>
            <a:ext cx="3101600" cy="11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subTitle" idx="4"/>
          </p:nvPr>
        </p:nvSpPr>
        <p:spPr>
          <a:xfrm>
            <a:off x="8012767" y="3021177"/>
            <a:ext cx="3101600" cy="11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7542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950967" y="732100"/>
            <a:ext cx="10290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30" name="Google Shape;30;p6"/>
          <p:cNvCxnSpPr/>
          <p:nvPr/>
        </p:nvCxnSpPr>
        <p:spPr>
          <a:xfrm>
            <a:off x="955133" y="1488133"/>
            <a:ext cx="0" cy="54904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7564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p:nvPr/>
        </p:nvSpPr>
        <p:spPr>
          <a:xfrm>
            <a:off x="955128" y="714200"/>
            <a:ext cx="4242000" cy="4646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7"/>
          <p:cNvSpPr txBox="1">
            <a:spLocks noGrp="1"/>
          </p:cNvSpPr>
          <p:nvPr>
            <p:ph type="title"/>
          </p:nvPr>
        </p:nvSpPr>
        <p:spPr>
          <a:xfrm>
            <a:off x="2955867" y="1403200"/>
            <a:ext cx="5145200" cy="170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4667"/>
            </a:lvl1pPr>
            <a:lvl2pPr lvl="1" rtl="0">
              <a:spcBef>
                <a:spcPts val="0"/>
              </a:spcBef>
              <a:spcAft>
                <a:spcPts val="0"/>
              </a:spcAft>
              <a:buNone/>
              <a:defRPr sz="4667">
                <a:solidFill>
                  <a:schemeClr val="dk2"/>
                </a:solidFill>
              </a:defRPr>
            </a:lvl2pPr>
            <a:lvl3pPr lvl="2" rtl="0">
              <a:spcBef>
                <a:spcPts val="0"/>
              </a:spcBef>
              <a:spcAft>
                <a:spcPts val="0"/>
              </a:spcAft>
              <a:buNone/>
              <a:defRPr sz="4667">
                <a:solidFill>
                  <a:schemeClr val="dk2"/>
                </a:solidFill>
              </a:defRPr>
            </a:lvl3pPr>
            <a:lvl4pPr lvl="3" rtl="0">
              <a:spcBef>
                <a:spcPts val="0"/>
              </a:spcBef>
              <a:spcAft>
                <a:spcPts val="0"/>
              </a:spcAft>
              <a:buNone/>
              <a:defRPr sz="4667">
                <a:solidFill>
                  <a:schemeClr val="dk2"/>
                </a:solidFill>
              </a:defRPr>
            </a:lvl4pPr>
            <a:lvl5pPr lvl="4" rtl="0">
              <a:spcBef>
                <a:spcPts val="0"/>
              </a:spcBef>
              <a:spcAft>
                <a:spcPts val="0"/>
              </a:spcAft>
              <a:buNone/>
              <a:defRPr sz="4667">
                <a:solidFill>
                  <a:schemeClr val="dk2"/>
                </a:solidFill>
              </a:defRPr>
            </a:lvl5pPr>
            <a:lvl6pPr lvl="5" rtl="0">
              <a:spcBef>
                <a:spcPts val="0"/>
              </a:spcBef>
              <a:spcAft>
                <a:spcPts val="0"/>
              </a:spcAft>
              <a:buNone/>
              <a:defRPr sz="4667">
                <a:solidFill>
                  <a:schemeClr val="dk2"/>
                </a:solidFill>
              </a:defRPr>
            </a:lvl6pPr>
            <a:lvl7pPr lvl="6" rtl="0">
              <a:spcBef>
                <a:spcPts val="0"/>
              </a:spcBef>
              <a:spcAft>
                <a:spcPts val="0"/>
              </a:spcAft>
              <a:buNone/>
              <a:defRPr sz="4667">
                <a:solidFill>
                  <a:schemeClr val="dk2"/>
                </a:solidFill>
              </a:defRPr>
            </a:lvl7pPr>
            <a:lvl8pPr lvl="7" rtl="0">
              <a:spcBef>
                <a:spcPts val="0"/>
              </a:spcBef>
              <a:spcAft>
                <a:spcPts val="0"/>
              </a:spcAft>
              <a:buNone/>
              <a:defRPr sz="4667">
                <a:solidFill>
                  <a:schemeClr val="dk2"/>
                </a:solidFill>
              </a:defRPr>
            </a:lvl8pPr>
            <a:lvl9pPr lvl="8" rtl="0">
              <a:spcBef>
                <a:spcPts val="0"/>
              </a:spcBef>
              <a:spcAft>
                <a:spcPts val="0"/>
              </a:spcAft>
              <a:buNone/>
              <a:defRPr sz="4667">
                <a:solidFill>
                  <a:schemeClr val="dk2"/>
                </a:solidFill>
              </a:defRPr>
            </a:lvl9pPr>
          </a:lstStyle>
          <a:p>
            <a:endParaRPr/>
          </a:p>
        </p:txBody>
      </p:sp>
      <p:sp>
        <p:nvSpPr>
          <p:cNvPr id="34" name="Google Shape;34;p7"/>
          <p:cNvSpPr txBox="1">
            <a:spLocks noGrp="1"/>
          </p:cNvSpPr>
          <p:nvPr>
            <p:ph type="subTitle" idx="1"/>
          </p:nvPr>
        </p:nvSpPr>
        <p:spPr>
          <a:xfrm>
            <a:off x="6095967" y="3429000"/>
            <a:ext cx="4066400" cy="20180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5" name="Google Shape;35;p7"/>
          <p:cNvCxnSpPr/>
          <p:nvPr/>
        </p:nvCxnSpPr>
        <p:spPr>
          <a:xfrm>
            <a:off x="951001" y="6487287"/>
            <a:ext cx="102904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6722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245972" y="1819367"/>
            <a:ext cx="7706000" cy="32076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8666">
                <a:solidFill>
                  <a:schemeClr val="lt1"/>
                </a:solidFill>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Tree>
    <p:extLst>
      <p:ext uri="{BB962C8B-B14F-4D97-AF65-F5344CB8AC3E}">
        <p14:creationId xmlns:p14="http://schemas.microsoft.com/office/powerpoint/2010/main" val="12264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6768633" y="2190033"/>
            <a:ext cx="36836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solidFill>
                  <a:schemeClr val="dk2"/>
                </a:solidFill>
              </a:defRPr>
            </a:lvl2pPr>
            <a:lvl3pPr lvl="2" algn="ctr" rtl="0">
              <a:spcBef>
                <a:spcPts val="0"/>
              </a:spcBef>
              <a:spcAft>
                <a:spcPts val="0"/>
              </a:spcAft>
              <a:buNone/>
              <a:defRPr>
                <a:solidFill>
                  <a:schemeClr val="dk2"/>
                </a:solidFill>
              </a:defRPr>
            </a:lvl3pPr>
            <a:lvl4pPr lvl="3" algn="ctr" rtl="0">
              <a:spcBef>
                <a:spcPts val="0"/>
              </a:spcBef>
              <a:spcAft>
                <a:spcPts val="0"/>
              </a:spcAft>
              <a:buNone/>
              <a:defRPr>
                <a:solidFill>
                  <a:schemeClr val="dk2"/>
                </a:solidFill>
              </a:defRPr>
            </a:lvl4pPr>
            <a:lvl5pPr lvl="4" algn="ctr" rtl="0">
              <a:spcBef>
                <a:spcPts val="0"/>
              </a:spcBef>
              <a:spcAft>
                <a:spcPts val="0"/>
              </a:spcAft>
              <a:buNone/>
              <a:defRPr>
                <a:solidFill>
                  <a:schemeClr val="dk2"/>
                </a:solidFill>
              </a:defRPr>
            </a:lvl5pPr>
            <a:lvl6pPr lvl="5" algn="ctr" rtl="0">
              <a:spcBef>
                <a:spcPts val="0"/>
              </a:spcBef>
              <a:spcAft>
                <a:spcPts val="0"/>
              </a:spcAft>
              <a:buNone/>
              <a:defRPr>
                <a:solidFill>
                  <a:schemeClr val="dk2"/>
                </a:solidFill>
              </a:defRPr>
            </a:lvl6pPr>
            <a:lvl7pPr lvl="6" algn="ctr" rtl="0">
              <a:spcBef>
                <a:spcPts val="0"/>
              </a:spcBef>
              <a:spcAft>
                <a:spcPts val="0"/>
              </a:spcAft>
              <a:buNone/>
              <a:defRPr>
                <a:solidFill>
                  <a:schemeClr val="dk2"/>
                </a:solidFill>
              </a:defRPr>
            </a:lvl7pPr>
            <a:lvl8pPr lvl="7" algn="ctr" rtl="0">
              <a:spcBef>
                <a:spcPts val="0"/>
              </a:spcBef>
              <a:spcAft>
                <a:spcPts val="0"/>
              </a:spcAft>
              <a:buNone/>
              <a:defRPr>
                <a:solidFill>
                  <a:schemeClr val="dk2"/>
                </a:solidFill>
              </a:defRPr>
            </a:lvl8pPr>
            <a:lvl9pPr lvl="8" algn="ctr" rtl="0">
              <a:spcBef>
                <a:spcPts val="0"/>
              </a:spcBef>
              <a:spcAft>
                <a:spcPts val="0"/>
              </a:spcAft>
              <a:buNone/>
              <a:defRPr>
                <a:solidFill>
                  <a:schemeClr val="dk2"/>
                </a:solidFill>
              </a:defRPr>
            </a:lvl9pPr>
          </a:lstStyle>
          <a:p>
            <a:endParaRPr/>
          </a:p>
        </p:txBody>
      </p:sp>
      <p:sp>
        <p:nvSpPr>
          <p:cNvPr id="40" name="Google Shape;40;p9"/>
          <p:cNvSpPr txBox="1">
            <a:spLocks noGrp="1"/>
          </p:cNvSpPr>
          <p:nvPr>
            <p:ph type="body" idx="1"/>
          </p:nvPr>
        </p:nvSpPr>
        <p:spPr>
          <a:xfrm>
            <a:off x="6768633" y="3048000"/>
            <a:ext cx="3683600" cy="1698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endParaRPr/>
          </a:p>
        </p:txBody>
      </p:sp>
      <p:cxnSp>
        <p:nvCxnSpPr>
          <p:cNvPr id="41" name="Google Shape;41;p9"/>
          <p:cNvCxnSpPr/>
          <p:nvPr/>
        </p:nvCxnSpPr>
        <p:spPr>
          <a:xfrm>
            <a:off x="-17200" y="6494559"/>
            <a:ext cx="12241600" cy="0"/>
          </a:xfrm>
          <a:prstGeom prst="straightConnector1">
            <a:avLst/>
          </a:prstGeom>
          <a:noFill/>
          <a:ln w="19050" cap="flat" cmpd="sng">
            <a:solidFill>
              <a:schemeClr val="dk2"/>
            </a:solidFill>
            <a:prstDash val="solid"/>
            <a:round/>
            <a:headEnd type="none" w="med" len="med"/>
            <a:tailEnd type="none" w="med" len="med"/>
          </a:ln>
        </p:spPr>
      </p:cxnSp>
      <p:cxnSp>
        <p:nvCxnSpPr>
          <p:cNvPr id="42" name="Google Shape;42;p9"/>
          <p:cNvCxnSpPr/>
          <p:nvPr/>
        </p:nvCxnSpPr>
        <p:spPr>
          <a:xfrm>
            <a:off x="6574033" y="346840"/>
            <a:ext cx="56360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16340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956267" y="1859133"/>
            <a:ext cx="3070800" cy="37284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400"/>
              <a:buFont typeface="Black Ops One"/>
              <a:buNone/>
              <a:defRPr sz="3733">
                <a:solidFill>
                  <a:schemeClr val="lt1"/>
                </a:solidFill>
                <a:latin typeface="Marcellus"/>
                <a:ea typeface="Marcellus"/>
                <a:cs typeface="Marcellus"/>
                <a:sym typeface="Marcellus"/>
              </a:defRPr>
            </a:lvl1pPr>
          </a:lstStyle>
          <a:p>
            <a:endParaRPr/>
          </a:p>
        </p:txBody>
      </p:sp>
    </p:spTree>
    <p:extLst>
      <p:ext uri="{BB962C8B-B14F-4D97-AF65-F5344CB8AC3E}">
        <p14:creationId xmlns:p14="http://schemas.microsoft.com/office/powerpoint/2010/main" val="3491035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637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Marcellus"/>
              <a:buNone/>
              <a:defRPr sz="2800">
                <a:solidFill>
                  <a:schemeClr val="dk1"/>
                </a:solidFill>
                <a:latin typeface="Marcellus"/>
                <a:ea typeface="Marcellus"/>
                <a:cs typeface="Marcellus"/>
                <a:sym typeface="Marcellus"/>
              </a:defRPr>
            </a:lvl1pPr>
            <a:lvl2pPr lvl="1">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2pPr>
            <a:lvl3pPr lvl="2">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3pPr>
            <a:lvl4pPr lvl="3">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4pPr>
            <a:lvl5pPr lvl="4">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5pPr>
            <a:lvl6pPr lvl="5">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6pPr>
            <a:lvl7pPr lvl="6">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7pPr>
            <a:lvl8pPr lvl="7">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8pPr>
            <a:lvl9pPr lvl="8">
              <a:spcBef>
                <a:spcPts val="0"/>
              </a:spcBef>
              <a:spcAft>
                <a:spcPts val="0"/>
              </a:spcAft>
              <a:buClr>
                <a:schemeClr val="dk1"/>
              </a:buClr>
              <a:buSzPts val="3000"/>
              <a:buFont typeface="Russo One"/>
              <a:buNone/>
              <a:defRPr sz="30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10235925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pic>
        <p:nvPicPr>
          <p:cNvPr id="215" name="Google Shape;215;p38"/>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16" name="Google Shape;216;p38"/>
          <p:cNvSpPr/>
          <p:nvPr/>
        </p:nvSpPr>
        <p:spPr>
          <a:xfrm>
            <a:off x="-8800" y="12032"/>
            <a:ext cx="12200800" cy="7246507"/>
          </a:xfrm>
          <a:prstGeom prst="rect">
            <a:avLst/>
          </a:prstGeom>
          <a:solidFill>
            <a:srgbClr val="212121">
              <a:alpha val="848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38"/>
          <p:cNvSpPr txBox="1">
            <a:spLocks noGrp="1"/>
          </p:cNvSpPr>
          <p:nvPr>
            <p:ph type="ctrTitle"/>
          </p:nvPr>
        </p:nvSpPr>
        <p:spPr>
          <a:xfrm>
            <a:off x="2369843" y="1314069"/>
            <a:ext cx="7443514" cy="3622800"/>
          </a:xfrm>
          <a:prstGeom prst="rect">
            <a:avLst/>
          </a:prstGeom>
        </p:spPr>
        <p:txBody>
          <a:bodyPr spcFirstLastPara="1" wrap="square" lIns="121900" tIns="121900" rIns="121900" bIns="121900" anchor="ctr" anchorCtr="0">
            <a:noAutofit/>
          </a:bodyPr>
          <a:lstStyle/>
          <a:p>
            <a:pPr>
              <a:buClr>
                <a:schemeClr val="hlink"/>
              </a:buClr>
              <a:buSzPts val="1100"/>
            </a:pPr>
            <a:r>
              <a:rPr lang="en-US" sz="6400" dirty="0"/>
              <a:t>[put the company name here]</a:t>
            </a:r>
            <a:endParaRPr lang="en-DE" sz="6400" dirty="0"/>
          </a:p>
        </p:txBody>
      </p:sp>
      <p:grpSp>
        <p:nvGrpSpPr>
          <p:cNvPr id="219" name="Google Shape;219;p38"/>
          <p:cNvGrpSpPr/>
          <p:nvPr/>
        </p:nvGrpSpPr>
        <p:grpSpPr>
          <a:xfrm>
            <a:off x="1583248" y="1290706"/>
            <a:ext cx="9018000" cy="3641100"/>
            <a:chOff x="1077725" y="1006750"/>
            <a:chExt cx="6763500" cy="2730825"/>
          </a:xfrm>
        </p:grpSpPr>
        <p:cxnSp>
          <p:nvCxnSpPr>
            <p:cNvPr id="220" name="Google Shape;220;p38"/>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21" name="Google Shape;221;p38"/>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
        <p:nvSpPr>
          <p:cNvPr id="4" name="Subtitle 3">
            <a:extLst>
              <a:ext uri="{FF2B5EF4-FFF2-40B4-BE49-F238E27FC236}">
                <a16:creationId xmlns:a16="http://schemas.microsoft.com/office/drawing/2014/main" id="{44309EC9-C70F-8715-B668-0310845E740F}"/>
              </a:ext>
            </a:extLst>
          </p:cNvPr>
          <p:cNvSpPr>
            <a:spLocks noGrp="1"/>
          </p:cNvSpPr>
          <p:nvPr>
            <p:ph type="subTitle" idx="1"/>
          </p:nvPr>
        </p:nvSpPr>
        <p:spPr/>
        <p:txBody>
          <a:bodyPr/>
          <a:lstStyle/>
          <a:p>
            <a:r>
              <a:rPr lang="en-US"/>
              <a:t>[add </a:t>
            </a:r>
            <a:r>
              <a:rPr lang="en-US" dirty="0"/>
              <a:t>the current date]</a:t>
            </a:r>
          </a:p>
          <a:p>
            <a:endParaRPr lang="LID409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6144268" y="625168"/>
            <a:ext cx="4030462" cy="637600"/>
          </a:xfrm>
          <a:prstGeom prst="rect">
            <a:avLst/>
          </a:prstGeom>
        </p:spPr>
        <p:txBody>
          <a:bodyPr spcFirstLastPara="1" wrap="square" lIns="121900" tIns="121900" rIns="121900" bIns="121900" anchor="ctr" anchorCtr="0">
            <a:noAutofit/>
          </a:bodyPr>
          <a:lstStyle/>
          <a:p>
            <a:r>
              <a:rPr lang="en" dirty="0"/>
              <a:t>Company Information</a:t>
            </a:r>
            <a:endParaRPr dirty="0"/>
          </a:p>
        </p:txBody>
      </p:sp>
      <p:sp>
        <p:nvSpPr>
          <p:cNvPr id="6" name="TextBox 5">
            <a:extLst>
              <a:ext uri="{FF2B5EF4-FFF2-40B4-BE49-F238E27FC236}">
                <a16:creationId xmlns:a16="http://schemas.microsoft.com/office/drawing/2014/main" id="{C073AB06-99B5-44D2-8B94-54B06E2C2C6F}"/>
              </a:ext>
            </a:extLst>
          </p:cNvPr>
          <p:cNvSpPr txBox="1"/>
          <p:nvPr/>
        </p:nvSpPr>
        <p:spPr>
          <a:xfrm>
            <a:off x="968170" y="1866605"/>
            <a:ext cx="3364392" cy="276999"/>
          </a:xfrm>
          <a:prstGeom prst="rect">
            <a:avLst/>
          </a:prstGeom>
          <a:noFill/>
        </p:spPr>
        <p:txBody>
          <a:bodyPr wrap="square" rtlCol="0">
            <a:spAutoFit/>
          </a:bodyPr>
          <a:lstStyle/>
          <a:p>
            <a:r>
              <a:rPr lang="en-US" sz="1200" dirty="0"/>
              <a:t>Company Name</a:t>
            </a:r>
            <a:r>
              <a:rPr lang="en-US" sz="1200"/>
              <a:t>: [put </a:t>
            </a:r>
            <a:r>
              <a:rPr lang="en-US" sz="1200" dirty="0"/>
              <a:t>the Company name]</a:t>
            </a:r>
          </a:p>
        </p:txBody>
      </p:sp>
      <p:sp>
        <p:nvSpPr>
          <p:cNvPr id="7" name="TextBox 6">
            <a:extLst>
              <a:ext uri="{FF2B5EF4-FFF2-40B4-BE49-F238E27FC236}">
                <a16:creationId xmlns:a16="http://schemas.microsoft.com/office/drawing/2014/main" id="{3AE36B4B-984E-44BA-B682-B1FDF1C81D22}"/>
              </a:ext>
            </a:extLst>
          </p:cNvPr>
          <p:cNvSpPr txBox="1"/>
          <p:nvPr/>
        </p:nvSpPr>
        <p:spPr>
          <a:xfrm>
            <a:off x="970951" y="2489880"/>
            <a:ext cx="3361608" cy="276999"/>
          </a:xfrm>
          <a:prstGeom prst="rect">
            <a:avLst/>
          </a:prstGeom>
          <a:noFill/>
        </p:spPr>
        <p:txBody>
          <a:bodyPr wrap="square" rtlCol="0">
            <a:spAutoFit/>
          </a:bodyPr>
          <a:lstStyle/>
          <a:p>
            <a:r>
              <a:rPr lang="en-US" sz="1200" dirty="0"/>
              <a:t>Sector</a:t>
            </a:r>
            <a:r>
              <a:rPr lang="en-US" sz="1200"/>
              <a:t>: [search </a:t>
            </a:r>
            <a:r>
              <a:rPr lang="en-US" sz="1200" dirty="0"/>
              <a:t>and put the company’s sector]</a:t>
            </a:r>
          </a:p>
        </p:txBody>
      </p:sp>
      <p:sp>
        <p:nvSpPr>
          <p:cNvPr id="8" name="TextBox 7">
            <a:extLst>
              <a:ext uri="{FF2B5EF4-FFF2-40B4-BE49-F238E27FC236}">
                <a16:creationId xmlns:a16="http://schemas.microsoft.com/office/drawing/2014/main" id="{D8856A61-A6C8-4C2E-B261-7C9DBDB0C1C5}"/>
              </a:ext>
            </a:extLst>
          </p:cNvPr>
          <p:cNvSpPr txBox="1"/>
          <p:nvPr/>
        </p:nvSpPr>
        <p:spPr>
          <a:xfrm>
            <a:off x="968170" y="3113155"/>
            <a:ext cx="3361607" cy="461665"/>
          </a:xfrm>
          <a:prstGeom prst="rect">
            <a:avLst/>
          </a:prstGeom>
          <a:noFill/>
        </p:spPr>
        <p:txBody>
          <a:bodyPr wrap="square" rtlCol="0">
            <a:spAutoFit/>
          </a:bodyPr>
          <a:lstStyle/>
          <a:p>
            <a:r>
              <a:rPr lang="en-US" sz="1200" dirty="0"/>
              <a:t>Industry</a:t>
            </a:r>
            <a:r>
              <a:rPr lang="en-US" sz="1200"/>
              <a:t>: [search </a:t>
            </a:r>
            <a:r>
              <a:rPr lang="en-US" sz="1200" dirty="0"/>
              <a:t>and put the company’s industry]</a:t>
            </a:r>
          </a:p>
        </p:txBody>
      </p:sp>
      <p:sp>
        <p:nvSpPr>
          <p:cNvPr id="9" name="TextBox 8">
            <a:extLst>
              <a:ext uri="{FF2B5EF4-FFF2-40B4-BE49-F238E27FC236}">
                <a16:creationId xmlns:a16="http://schemas.microsoft.com/office/drawing/2014/main" id="{628C7D91-3483-4A24-8B48-A616D8411723}"/>
              </a:ext>
            </a:extLst>
          </p:cNvPr>
          <p:cNvSpPr txBox="1"/>
          <p:nvPr/>
        </p:nvSpPr>
        <p:spPr>
          <a:xfrm>
            <a:off x="968170" y="3736430"/>
            <a:ext cx="3361604" cy="461665"/>
          </a:xfrm>
          <a:prstGeom prst="rect">
            <a:avLst/>
          </a:prstGeom>
          <a:noFill/>
        </p:spPr>
        <p:txBody>
          <a:bodyPr wrap="square" rtlCol="0">
            <a:spAutoFit/>
          </a:bodyPr>
          <a:lstStyle/>
          <a:p>
            <a:r>
              <a:rPr lang="en-US" sz="1200" dirty="0"/>
              <a:t>Country</a:t>
            </a:r>
            <a:r>
              <a:rPr lang="en-US" sz="1200"/>
              <a:t>: [search </a:t>
            </a:r>
            <a:r>
              <a:rPr lang="en-US" sz="1200" dirty="0"/>
              <a:t>and put the country of the company’s headquarter, put “N/A” if not found.]</a:t>
            </a:r>
          </a:p>
        </p:txBody>
      </p:sp>
      <p:sp>
        <p:nvSpPr>
          <p:cNvPr id="10" name="TextBox 9">
            <a:extLst>
              <a:ext uri="{FF2B5EF4-FFF2-40B4-BE49-F238E27FC236}">
                <a16:creationId xmlns:a16="http://schemas.microsoft.com/office/drawing/2014/main" id="{B0EE224A-84EB-4EA7-A700-06833978C6DD}"/>
              </a:ext>
            </a:extLst>
          </p:cNvPr>
          <p:cNvSpPr txBox="1"/>
          <p:nvPr/>
        </p:nvSpPr>
        <p:spPr>
          <a:xfrm>
            <a:off x="968170" y="4359705"/>
            <a:ext cx="3361601" cy="646331"/>
          </a:xfrm>
          <a:prstGeom prst="rect">
            <a:avLst/>
          </a:prstGeom>
          <a:noFill/>
        </p:spPr>
        <p:txBody>
          <a:bodyPr wrap="square" rtlCol="0">
            <a:spAutoFit/>
          </a:bodyPr>
          <a:lstStyle/>
          <a:p>
            <a:r>
              <a:rPr lang="en-US" sz="1200" dirty="0"/>
              <a:t>City</a:t>
            </a:r>
            <a:r>
              <a:rPr lang="en-US" sz="1200"/>
              <a:t>: [search </a:t>
            </a:r>
            <a:r>
              <a:rPr lang="en-US" sz="1200" dirty="0"/>
              <a:t>and put the city where the company’s headquarter is located, put “N/A” if not found.]</a:t>
            </a:r>
          </a:p>
        </p:txBody>
      </p:sp>
      <p:sp>
        <p:nvSpPr>
          <p:cNvPr id="11" name="TextBox 10">
            <a:extLst>
              <a:ext uri="{FF2B5EF4-FFF2-40B4-BE49-F238E27FC236}">
                <a16:creationId xmlns:a16="http://schemas.microsoft.com/office/drawing/2014/main" id="{FB4363BD-38A9-4518-9B44-6038D7B0D8B9}"/>
              </a:ext>
            </a:extLst>
          </p:cNvPr>
          <p:cNvSpPr txBox="1"/>
          <p:nvPr/>
        </p:nvSpPr>
        <p:spPr>
          <a:xfrm>
            <a:off x="968170" y="4982980"/>
            <a:ext cx="3361597" cy="646331"/>
          </a:xfrm>
          <a:prstGeom prst="rect">
            <a:avLst/>
          </a:prstGeom>
          <a:noFill/>
        </p:spPr>
        <p:txBody>
          <a:bodyPr wrap="square" rtlCol="0">
            <a:spAutoFit/>
          </a:bodyPr>
          <a:lstStyle/>
          <a:p>
            <a:r>
              <a:rPr lang="en-US" sz="1200" dirty="0"/>
              <a:t>Number of employees</a:t>
            </a:r>
            <a:r>
              <a:rPr lang="en-US" sz="1200"/>
              <a:t>: [search </a:t>
            </a:r>
            <a:r>
              <a:rPr lang="en-US" sz="1200" dirty="0"/>
              <a:t>how many employees the company has, put “N/A” if not found.]</a:t>
            </a:r>
          </a:p>
        </p:txBody>
      </p:sp>
      <p:sp>
        <p:nvSpPr>
          <p:cNvPr id="12" name="TextBox 11">
            <a:extLst>
              <a:ext uri="{FF2B5EF4-FFF2-40B4-BE49-F238E27FC236}">
                <a16:creationId xmlns:a16="http://schemas.microsoft.com/office/drawing/2014/main" id="{88F24F34-9C8A-46E6-A6AA-A1077EA6949D}"/>
              </a:ext>
            </a:extLst>
          </p:cNvPr>
          <p:cNvSpPr txBox="1"/>
          <p:nvPr/>
        </p:nvSpPr>
        <p:spPr>
          <a:xfrm>
            <a:off x="968169" y="5606255"/>
            <a:ext cx="3686124" cy="461665"/>
          </a:xfrm>
          <a:prstGeom prst="rect">
            <a:avLst/>
          </a:prstGeom>
          <a:noFill/>
        </p:spPr>
        <p:txBody>
          <a:bodyPr wrap="square" rtlCol="0">
            <a:spAutoFit/>
          </a:bodyPr>
          <a:lstStyle/>
          <a:p>
            <a:r>
              <a:rPr lang="en-US" sz="1200" dirty="0"/>
              <a:t>Website: [search and put the website </a:t>
            </a:r>
            <a:r>
              <a:rPr lang="en-US" sz="1200" dirty="0" err="1"/>
              <a:t>url</a:t>
            </a:r>
            <a:r>
              <a:rPr lang="en-US" sz="1200" dirty="0"/>
              <a:t> of the company, put “N/A” if not found.]</a:t>
            </a:r>
          </a:p>
        </p:txBody>
      </p:sp>
      <p:sp>
        <p:nvSpPr>
          <p:cNvPr id="13" name="Content Placeholder 2">
            <a:extLst>
              <a:ext uri="{FF2B5EF4-FFF2-40B4-BE49-F238E27FC236}">
                <a16:creationId xmlns:a16="http://schemas.microsoft.com/office/drawing/2014/main" id="{02B6A474-2EFB-4FE4-B4CF-B7F3B7DF144E}"/>
              </a:ext>
            </a:extLst>
          </p:cNvPr>
          <p:cNvSpPr txBox="1">
            <a:spLocks/>
          </p:cNvSpPr>
          <p:nvPr/>
        </p:nvSpPr>
        <p:spPr>
          <a:xfrm>
            <a:off x="5078031" y="1369699"/>
            <a:ext cx="6162936" cy="4995589"/>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a:t>[make </a:t>
            </a:r>
            <a:r>
              <a:rPr lang="en-US" sz="1200" kern="0" dirty="0"/>
              <a:t>a summary of the company’s information in about 300 words.]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6" name="Google Shape;249;p40">
            <a:extLst>
              <a:ext uri="{FF2B5EF4-FFF2-40B4-BE49-F238E27FC236}">
                <a16:creationId xmlns:a16="http://schemas.microsoft.com/office/drawing/2014/main" id="{3E50F635-212E-46AC-A436-219B1F929DD4}"/>
              </a:ext>
            </a:extLst>
          </p:cNvPr>
          <p:cNvSpPr txBox="1">
            <a:spLocks noGrp="1"/>
          </p:cNvSpPr>
          <p:nvPr>
            <p:ph type="title"/>
          </p:nvPr>
        </p:nvSpPr>
        <p:spPr>
          <a:xfrm>
            <a:off x="968169" y="463229"/>
            <a:ext cx="10146674" cy="637600"/>
          </a:xfrm>
          <a:prstGeom prst="rect">
            <a:avLst/>
          </a:prstGeom>
        </p:spPr>
        <p:txBody>
          <a:bodyPr spcFirstLastPara="1" wrap="square" lIns="121900" tIns="121900" rIns="121900" bIns="121900" anchor="ctr" anchorCtr="0">
            <a:noAutofit/>
          </a:bodyPr>
          <a:lstStyle/>
          <a:p>
            <a:r>
              <a:rPr lang="en-IE"/>
              <a:t>[write </a:t>
            </a:r>
            <a:r>
              <a:rPr lang="en-IE" dirty="0"/>
              <a:t>a title for “SWOT” analysis of the given company]</a:t>
            </a:r>
            <a:endParaRPr dirty="0"/>
          </a:p>
        </p:txBody>
      </p:sp>
      <p:sp>
        <p:nvSpPr>
          <p:cNvPr id="9" name="TextBox 8">
            <a:extLst>
              <a:ext uri="{FF2B5EF4-FFF2-40B4-BE49-F238E27FC236}">
                <a16:creationId xmlns:a16="http://schemas.microsoft.com/office/drawing/2014/main" id="{72418148-6727-F451-567C-228DAB43C656}"/>
              </a:ext>
            </a:extLst>
          </p:cNvPr>
          <p:cNvSpPr txBox="1"/>
          <p:nvPr/>
        </p:nvSpPr>
        <p:spPr>
          <a:xfrm>
            <a:off x="231795" y="1402678"/>
            <a:ext cx="492443" cy="646331"/>
          </a:xfrm>
          <a:prstGeom prst="rect">
            <a:avLst/>
          </a:prstGeom>
          <a:noFill/>
        </p:spPr>
        <p:txBody>
          <a:bodyPr wrap="none" rtlCol="0">
            <a:spAutoFit/>
          </a:bodyPr>
          <a:lstStyle/>
          <a:p>
            <a:r>
              <a:rPr lang="en-US" sz="3600" b="1" dirty="0">
                <a:solidFill>
                  <a:srgbClr val="00B050"/>
                </a:solidFill>
              </a:rPr>
              <a:t>S</a:t>
            </a:r>
          </a:p>
        </p:txBody>
      </p:sp>
      <p:sp>
        <p:nvSpPr>
          <p:cNvPr id="10" name="TextBox 9">
            <a:extLst>
              <a:ext uri="{FF2B5EF4-FFF2-40B4-BE49-F238E27FC236}">
                <a16:creationId xmlns:a16="http://schemas.microsoft.com/office/drawing/2014/main" id="{0D9E46FE-DD5E-4C9F-1B5D-8F8764F04906}"/>
              </a:ext>
            </a:extLst>
          </p:cNvPr>
          <p:cNvSpPr txBox="1"/>
          <p:nvPr/>
        </p:nvSpPr>
        <p:spPr>
          <a:xfrm>
            <a:off x="231795" y="3730847"/>
            <a:ext cx="543739" cy="646331"/>
          </a:xfrm>
          <a:prstGeom prst="rect">
            <a:avLst/>
          </a:prstGeom>
          <a:noFill/>
        </p:spPr>
        <p:txBody>
          <a:bodyPr wrap="none" rtlCol="0">
            <a:spAutoFit/>
          </a:bodyPr>
          <a:lstStyle/>
          <a:p>
            <a:r>
              <a:rPr lang="en-US" sz="3600" b="1" dirty="0">
                <a:solidFill>
                  <a:srgbClr val="00B050"/>
                </a:solidFill>
              </a:rPr>
              <a:t>O</a:t>
            </a:r>
          </a:p>
        </p:txBody>
      </p:sp>
      <p:sp>
        <p:nvSpPr>
          <p:cNvPr id="11" name="TextBox 10">
            <a:extLst>
              <a:ext uri="{FF2B5EF4-FFF2-40B4-BE49-F238E27FC236}">
                <a16:creationId xmlns:a16="http://schemas.microsoft.com/office/drawing/2014/main" id="{42BB310C-C2C3-BF78-633F-03DDA8C408CA}"/>
              </a:ext>
            </a:extLst>
          </p:cNvPr>
          <p:cNvSpPr txBox="1"/>
          <p:nvPr/>
        </p:nvSpPr>
        <p:spPr>
          <a:xfrm>
            <a:off x="11339522" y="1402678"/>
            <a:ext cx="620683" cy="646331"/>
          </a:xfrm>
          <a:prstGeom prst="rect">
            <a:avLst/>
          </a:prstGeom>
          <a:noFill/>
        </p:spPr>
        <p:txBody>
          <a:bodyPr wrap="none" rtlCol="0">
            <a:spAutoFit/>
          </a:bodyPr>
          <a:lstStyle/>
          <a:p>
            <a:r>
              <a:rPr lang="en-US" sz="3600" b="1" dirty="0">
                <a:solidFill>
                  <a:srgbClr val="C00000"/>
                </a:solidFill>
              </a:rPr>
              <a:t>W</a:t>
            </a:r>
          </a:p>
        </p:txBody>
      </p:sp>
      <p:sp>
        <p:nvSpPr>
          <p:cNvPr id="12" name="TextBox 11">
            <a:extLst>
              <a:ext uri="{FF2B5EF4-FFF2-40B4-BE49-F238E27FC236}">
                <a16:creationId xmlns:a16="http://schemas.microsoft.com/office/drawing/2014/main" id="{D6B03CF3-E5CB-9603-D03E-5A6A1BA595B7}"/>
              </a:ext>
            </a:extLst>
          </p:cNvPr>
          <p:cNvSpPr txBox="1"/>
          <p:nvPr/>
        </p:nvSpPr>
        <p:spPr>
          <a:xfrm>
            <a:off x="11339522" y="3730847"/>
            <a:ext cx="466794" cy="646331"/>
          </a:xfrm>
          <a:prstGeom prst="rect">
            <a:avLst/>
          </a:prstGeom>
          <a:noFill/>
        </p:spPr>
        <p:txBody>
          <a:bodyPr wrap="none" rtlCol="0">
            <a:spAutoFit/>
          </a:bodyPr>
          <a:lstStyle/>
          <a:p>
            <a:r>
              <a:rPr lang="en-US" sz="3600" b="1" dirty="0">
                <a:solidFill>
                  <a:srgbClr val="C00000"/>
                </a:solidFill>
              </a:rPr>
              <a:t>T</a:t>
            </a:r>
          </a:p>
        </p:txBody>
      </p:sp>
      <p:sp>
        <p:nvSpPr>
          <p:cNvPr id="3" name="Content Placeholder 2">
            <a:extLst>
              <a:ext uri="{FF2B5EF4-FFF2-40B4-BE49-F238E27FC236}">
                <a16:creationId xmlns:a16="http://schemas.microsoft.com/office/drawing/2014/main" id="{6B7F82F3-0ECB-A37F-EE18-C97475A2A23B}"/>
              </a:ext>
            </a:extLst>
          </p:cNvPr>
          <p:cNvSpPr txBox="1">
            <a:spLocks/>
          </p:cNvSpPr>
          <p:nvPr/>
        </p:nvSpPr>
        <p:spPr>
          <a:xfrm>
            <a:off x="1032564" y="1296142"/>
            <a:ext cx="5127831" cy="2504815"/>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a:t>[search </a:t>
            </a:r>
            <a:r>
              <a:rPr lang="en-US" sz="1200" kern="0" dirty="0"/>
              <a:t>in the given resource and summarize the strength of the given company. Strengths describe what an organization excels at and what separates it from the competition: a strong brand, loyal customer base, a strong balance sheet, unique technology, and so on. For example, a hedge fund may have developed a proprietary trading strategy that returns market-beating results. It must then decide how to use those results to attract new investors.]</a:t>
            </a:r>
          </a:p>
        </p:txBody>
      </p:sp>
      <p:sp>
        <p:nvSpPr>
          <p:cNvPr id="13" name="Content Placeholder 2">
            <a:extLst>
              <a:ext uri="{FF2B5EF4-FFF2-40B4-BE49-F238E27FC236}">
                <a16:creationId xmlns:a16="http://schemas.microsoft.com/office/drawing/2014/main" id="{56CD043A-4494-C8C6-17DD-DF2B786BE64B}"/>
              </a:ext>
            </a:extLst>
          </p:cNvPr>
          <p:cNvSpPr txBox="1">
            <a:spLocks/>
          </p:cNvSpPr>
          <p:nvPr/>
        </p:nvSpPr>
        <p:spPr>
          <a:xfrm>
            <a:off x="1032564" y="3798332"/>
            <a:ext cx="5127831" cy="250481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200" kern="0"/>
              <a:t>[search </a:t>
            </a:r>
            <a:r>
              <a:rPr lang="en-US" sz="1200" kern="0" dirty="0"/>
              <a:t>in the given resource and summarize the opportunities of the given company. Opportunities refer to favorable external factors that could give an organization a competitive advantage. For example, if a country cuts tariffs, a car manufacturer can export its cars into a new market, increasing sales and market share.]</a:t>
            </a:r>
          </a:p>
          <a:p>
            <a:pPr marL="0" indent="0">
              <a:buFont typeface="Anaheim"/>
              <a:buNone/>
            </a:pPr>
            <a:endParaRPr lang="en-US" sz="1200" kern="0" dirty="0"/>
          </a:p>
        </p:txBody>
      </p:sp>
      <p:sp>
        <p:nvSpPr>
          <p:cNvPr id="14" name="Content Placeholder 2">
            <a:extLst>
              <a:ext uri="{FF2B5EF4-FFF2-40B4-BE49-F238E27FC236}">
                <a16:creationId xmlns:a16="http://schemas.microsoft.com/office/drawing/2014/main" id="{F24F0418-586B-2752-E746-9F353559B525}"/>
              </a:ext>
            </a:extLst>
          </p:cNvPr>
          <p:cNvSpPr txBox="1">
            <a:spLocks/>
          </p:cNvSpPr>
          <p:nvPr/>
        </p:nvSpPr>
        <p:spPr>
          <a:xfrm>
            <a:off x="6160395" y="1296143"/>
            <a:ext cx="5127831" cy="250481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200" kern="0"/>
              <a:t>[search </a:t>
            </a:r>
            <a:r>
              <a:rPr lang="en-US" sz="1200" kern="0" dirty="0"/>
              <a:t>in the given resource and summarize the weakness of the given company. Weaknesses stop an organization from performing at its optimum level. They are areas where the business needs to improve to remain competitive: a weak brand, higher-than-average turnover, high levels of debt, an inadequate supply chain, or lack of capital.]</a:t>
            </a:r>
          </a:p>
        </p:txBody>
      </p:sp>
      <p:sp>
        <p:nvSpPr>
          <p:cNvPr id="15" name="Content Placeholder 2">
            <a:extLst>
              <a:ext uri="{FF2B5EF4-FFF2-40B4-BE49-F238E27FC236}">
                <a16:creationId xmlns:a16="http://schemas.microsoft.com/office/drawing/2014/main" id="{D68CC5B0-FF5F-098C-90E2-0F3EC87B2E21}"/>
              </a:ext>
            </a:extLst>
          </p:cNvPr>
          <p:cNvSpPr txBox="1">
            <a:spLocks/>
          </p:cNvSpPr>
          <p:nvPr/>
        </p:nvSpPr>
        <p:spPr>
          <a:xfrm>
            <a:off x="6160395" y="3798332"/>
            <a:ext cx="5127831" cy="250481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200" kern="0" dirty="0"/>
              <a:t>[search in the given resource and summarize the threats of the given company. </a:t>
            </a:r>
            <a:r>
              <a:rPr lang="en-GB" sz="1200" b="0" i="0" dirty="0">
                <a:solidFill>
                  <a:srgbClr val="111111"/>
                </a:solidFill>
                <a:effectLst/>
                <a:latin typeface="SourceSansPro"/>
              </a:rPr>
              <a:t>Threats</a:t>
            </a:r>
            <a:r>
              <a:rPr lang="en-GB" sz="1200" b="1" i="0" dirty="0">
                <a:solidFill>
                  <a:srgbClr val="111111"/>
                </a:solidFill>
                <a:effectLst/>
                <a:latin typeface="Cabin-semi-bold"/>
              </a:rPr>
              <a:t> </a:t>
            </a:r>
            <a:r>
              <a:rPr lang="en-GB" sz="1200" b="0" i="0" dirty="0">
                <a:solidFill>
                  <a:srgbClr val="111111"/>
                </a:solidFill>
                <a:effectLst/>
                <a:latin typeface="SourceSansPro"/>
              </a:rPr>
              <a:t>refer to factors that have the potential to harm an organization. For example, a drought is a threat to a wheat-producing company, as it may destroy or reduce the crop yield. Other common threats include things like rising costs for materials, increasing competition, tight labor supply.</a:t>
            </a:r>
            <a:r>
              <a:rPr lang="en-US" sz="1200" kern="0" dirty="0"/>
              <a:t>]</a:t>
            </a:r>
          </a:p>
          <a:p>
            <a:pPr marL="0" indent="0">
              <a:buFont typeface="Anaheim"/>
              <a:buNone/>
            </a:pPr>
            <a:endParaRPr lang="en-US" sz="1200" kern="0" dirty="0"/>
          </a:p>
        </p:txBody>
      </p:sp>
    </p:spTree>
    <p:extLst>
      <p:ext uri="{BB962C8B-B14F-4D97-AF65-F5344CB8AC3E}">
        <p14:creationId xmlns:p14="http://schemas.microsoft.com/office/powerpoint/2010/main" val="254368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3" name="Google Shape;249;p40">
            <a:extLst>
              <a:ext uri="{FF2B5EF4-FFF2-40B4-BE49-F238E27FC236}">
                <a16:creationId xmlns:a16="http://schemas.microsoft.com/office/drawing/2014/main" id="{69EAB52B-4653-C284-AFB4-BE83DAEC0402}"/>
              </a:ext>
            </a:extLst>
          </p:cNvPr>
          <p:cNvSpPr txBox="1">
            <a:spLocks noGrp="1"/>
          </p:cNvSpPr>
          <p:nvPr>
            <p:ph type="title"/>
          </p:nvPr>
        </p:nvSpPr>
        <p:spPr>
          <a:xfrm>
            <a:off x="968168" y="451392"/>
            <a:ext cx="10270962" cy="637600"/>
          </a:xfrm>
          <a:prstGeom prst="rect">
            <a:avLst/>
          </a:prstGeom>
        </p:spPr>
        <p:txBody>
          <a:bodyPr spcFirstLastPara="1" wrap="square" lIns="121900" tIns="121900" rIns="121900" bIns="121900" anchor="ctr" anchorCtr="0">
            <a:noAutofit/>
          </a:bodyPr>
          <a:lstStyle/>
          <a:p>
            <a:r>
              <a:rPr lang="en-IE"/>
              <a:t>[propose </a:t>
            </a:r>
            <a:r>
              <a:rPr lang="en-IE" dirty="0"/>
              <a:t>a title for this slide which explains the </a:t>
            </a:r>
            <a:r>
              <a:rPr lang="en-IE" dirty="0" err="1"/>
              <a:t>painpoints</a:t>
            </a:r>
            <a:r>
              <a:rPr lang="en-IE" dirty="0"/>
              <a:t> and AWS solutions]</a:t>
            </a:r>
            <a:endParaRPr dirty="0"/>
          </a:p>
        </p:txBody>
      </p:sp>
      <p:sp>
        <p:nvSpPr>
          <p:cNvPr id="4" name="Content Placeholder 2">
            <a:extLst>
              <a:ext uri="{FF2B5EF4-FFF2-40B4-BE49-F238E27FC236}">
                <a16:creationId xmlns:a16="http://schemas.microsoft.com/office/drawing/2014/main" id="{08F8FF3E-5834-9EC7-B669-790DE4F6A91B}"/>
              </a:ext>
            </a:extLst>
          </p:cNvPr>
          <p:cNvSpPr txBox="1">
            <a:spLocks/>
          </p:cNvSpPr>
          <p:nvPr/>
        </p:nvSpPr>
        <p:spPr>
          <a:xfrm>
            <a:off x="968168" y="1694164"/>
            <a:ext cx="5127831" cy="2048508"/>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a:t>[search </a:t>
            </a:r>
            <a:r>
              <a:rPr lang="en-US" sz="1200" kern="0" dirty="0"/>
              <a:t>in the resource and list 3 pain points of the company, that could be potentially be addressed with cloud computing.]</a:t>
            </a:r>
          </a:p>
        </p:txBody>
      </p:sp>
      <p:sp>
        <p:nvSpPr>
          <p:cNvPr id="5" name="Content Placeholder 2">
            <a:extLst>
              <a:ext uri="{FF2B5EF4-FFF2-40B4-BE49-F238E27FC236}">
                <a16:creationId xmlns:a16="http://schemas.microsoft.com/office/drawing/2014/main" id="{C497A0C7-CFE7-46A8-0E2E-D8928E0293E2}"/>
              </a:ext>
            </a:extLst>
          </p:cNvPr>
          <p:cNvSpPr txBox="1">
            <a:spLocks/>
          </p:cNvSpPr>
          <p:nvPr/>
        </p:nvSpPr>
        <p:spPr>
          <a:xfrm>
            <a:off x="975818" y="4267950"/>
            <a:ext cx="5127831" cy="204850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a:t>[you </a:t>
            </a:r>
            <a:r>
              <a:rPr lang="en-US" sz="1200" kern="0" dirty="0"/>
              <a:t>searched previously in the resource and listed 3 pain points of the company, that could be potentially be addressed with cloud computing, now list respectively the potential solutions of cloud computing. ]</a:t>
            </a:r>
          </a:p>
        </p:txBody>
      </p:sp>
      <p:sp>
        <p:nvSpPr>
          <p:cNvPr id="8" name="Content Placeholder 2">
            <a:extLst>
              <a:ext uri="{FF2B5EF4-FFF2-40B4-BE49-F238E27FC236}">
                <a16:creationId xmlns:a16="http://schemas.microsoft.com/office/drawing/2014/main" id="{C5039528-4C4C-9822-66F2-78C37753CA20}"/>
              </a:ext>
            </a:extLst>
          </p:cNvPr>
          <p:cNvSpPr txBox="1">
            <a:spLocks/>
          </p:cNvSpPr>
          <p:nvPr/>
        </p:nvSpPr>
        <p:spPr>
          <a:xfrm>
            <a:off x="6095999" y="1694164"/>
            <a:ext cx="5127831" cy="2048508"/>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200" kern="0"/>
              <a:t>[search </a:t>
            </a:r>
            <a:r>
              <a:rPr lang="en-US" sz="1200" kern="0" dirty="0"/>
              <a:t>in the resource and list 3 business opportunities for the company, that could be potentially be addressed with cloud computing]</a:t>
            </a:r>
          </a:p>
        </p:txBody>
      </p:sp>
      <p:sp>
        <p:nvSpPr>
          <p:cNvPr id="9" name="Content Placeholder 2">
            <a:extLst>
              <a:ext uri="{FF2B5EF4-FFF2-40B4-BE49-F238E27FC236}">
                <a16:creationId xmlns:a16="http://schemas.microsoft.com/office/drawing/2014/main" id="{3000823B-66CE-CE3D-BA00-08DED922140E}"/>
              </a:ext>
            </a:extLst>
          </p:cNvPr>
          <p:cNvSpPr txBox="1">
            <a:spLocks/>
          </p:cNvSpPr>
          <p:nvPr/>
        </p:nvSpPr>
        <p:spPr>
          <a:xfrm>
            <a:off x="6103649" y="4267950"/>
            <a:ext cx="5127831" cy="204850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200" kern="0"/>
              <a:t>[you </a:t>
            </a:r>
            <a:r>
              <a:rPr lang="en-US" sz="1200" kern="0" dirty="0"/>
              <a:t>searched previously in the resource and listed 3 opportunities of the company, that could be potentially be addressed with cloud computing, now list respectively the potential solutions of cloud computing. ]</a:t>
            </a:r>
          </a:p>
          <a:p>
            <a:pPr marL="0" indent="0">
              <a:buFont typeface="Anaheim"/>
              <a:buNone/>
            </a:pPr>
            <a:endParaRPr lang="en-US" sz="1200" kern="0" dirty="0"/>
          </a:p>
        </p:txBody>
      </p:sp>
      <p:sp>
        <p:nvSpPr>
          <p:cNvPr id="10" name="TextBox 9">
            <a:extLst>
              <a:ext uri="{FF2B5EF4-FFF2-40B4-BE49-F238E27FC236}">
                <a16:creationId xmlns:a16="http://schemas.microsoft.com/office/drawing/2014/main" id="{375C9DAB-BEA2-7139-C16E-B60E633D4550}"/>
              </a:ext>
            </a:extLst>
          </p:cNvPr>
          <p:cNvSpPr txBox="1"/>
          <p:nvPr/>
        </p:nvSpPr>
        <p:spPr>
          <a:xfrm>
            <a:off x="975818" y="1324831"/>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Pains</a:t>
            </a:r>
          </a:p>
        </p:txBody>
      </p:sp>
      <p:sp>
        <p:nvSpPr>
          <p:cNvPr id="11" name="TextBox 10">
            <a:extLst>
              <a:ext uri="{FF2B5EF4-FFF2-40B4-BE49-F238E27FC236}">
                <a16:creationId xmlns:a16="http://schemas.microsoft.com/office/drawing/2014/main" id="{362A417A-703A-72D2-F22A-4CC690AC3055}"/>
              </a:ext>
            </a:extLst>
          </p:cNvPr>
          <p:cNvSpPr txBox="1"/>
          <p:nvPr/>
        </p:nvSpPr>
        <p:spPr>
          <a:xfrm>
            <a:off x="6095999" y="1324831"/>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Gains</a:t>
            </a:r>
          </a:p>
        </p:txBody>
      </p:sp>
      <p:sp>
        <p:nvSpPr>
          <p:cNvPr id="12" name="TextBox 11">
            <a:extLst>
              <a:ext uri="{FF2B5EF4-FFF2-40B4-BE49-F238E27FC236}">
                <a16:creationId xmlns:a16="http://schemas.microsoft.com/office/drawing/2014/main" id="{AA9A3648-6C60-85D0-E81A-642C0F8ED89C}"/>
              </a:ext>
            </a:extLst>
          </p:cNvPr>
          <p:cNvSpPr txBox="1"/>
          <p:nvPr/>
        </p:nvSpPr>
        <p:spPr>
          <a:xfrm>
            <a:off x="975818" y="3898618"/>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AWS Solutions</a:t>
            </a:r>
          </a:p>
        </p:txBody>
      </p:sp>
      <p:sp>
        <p:nvSpPr>
          <p:cNvPr id="13" name="TextBox 12">
            <a:extLst>
              <a:ext uri="{FF2B5EF4-FFF2-40B4-BE49-F238E27FC236}">
                <a16:creationId xmlns:a16="http://schemas.microsoft.com/office/drawing/2014/main" id="{D171061E-3EDD-66AB-06F7-7E502A69785B}"/>
              </a:ext>
            </a:extLst>
          </p:cNvPr>
          <p:cNvSpPr txBox="1"/>
          <p:nvPr/>
        </p:nvSpPr>
        <p:spPr>
          <a:xfrm>
            <a:off x="6095999" y="3898618"/>
            <a:ext cx="5120181" cy="369332"/>
          </a:xfrm>
          <a:prstGeom prst="rect">
            <a:avLst/>
          </a:prstGeom>
          <a:solidFill>
            <a:schemeClr val="bg2">
              <a:lumMod val="75000"/>
            </a:schemeClr>
          </a:solidFill>
          <a:ln>
            <a:noFill/>
          </a:ln>
        </p:spPr>
        <p:txBody>
          <a:bodyPr wrap="square" rtlCol="0">
            <a:spAutoFit/>
          </a:bodyPr>
          <a:lstStyle/>
          <a:p>
            <a:r>
              <a:rPr lang="en-US" dirty="0">
                <a:solidFill>
                  <a:schemeClr val="bg1"/>
                </a:solidFill>
              </a:rPr>
              <a:t>AWS Solutions</a:t>
            </a:r>
          </a:p>
        </p:txBody>
      </p:sp>
    </p:spTree>
    <p:extLst>
      <p:ext uri="{BB962C8B-B14F-4D97-AF65-F5344CB8AC3E}">
        <p14:creationId xmlns:p14="http://schemas.microsoft.com/office/powerpoint/2010/main" val="126081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FC8F0F-C0A2-672C-27C5-88A3A53F5F2F}"/>
              </a:ext>
            </a:extLst>
          </p:cNvPr>
          <p:cNvSpPr>
            <a:spLocks noGrp="1"/>
          </p:cNvSpPr>
          <p:nvPr>
            <p:ph type="title"/>
          </p:nvPr>
        </p:nvSpPr>
        <p:spPr>
          <a:xfrm>
            <a:off x="951000" y="483024"/>
            <a:ext cx="10290000" cy="637600"/>
          </a:xfrm>
        </p:spPr>
        <p:txBody>
          <a:bodyPr/>
          <a:lstStyle/>
          <a:p>
            <a:r>
              <a:rPr lang="en-US" dirty="0"/>
              <a:t>Key Stakeholders </a:t>
            </a:r>
            <a:r>
              <a:rPr lang="en-US"/>
              <a:t>at [put </a:t>
            </a:r>
            <a:r>
              <a:rPr lang="en-US" dirty="0"/>
              <a:t>company’s name here]</a:t>
            </a:r>
          </a:p>
        </p:txBody>
      </p:sp>
      <p:sp>
        <p:nvSpPr>
          <p:cNvPr id="4" name="Content Placeholder 2">
            <a:extLst>
              <a:ext uri="{FF2B5EF4-FFF2-40B4-BE49-F238E27FC236}">
                <a16:creationId xmlns:a16="http://schemas.microsoft.com/office/drawing/2014/main" id="{3BED03CE-3696-6FEA-9943-69E25D7A041C}"/>
              </a:ext>
            </a:extLst>
          </p:cNvPr>
          <p:cNvSpPr txBox="1">
            <a:spLocks/>
          </p:cNvSpPr>
          <p:nvPr/>
        </p:nvSpPr>
        <p:spPr>
          <a:xfrm>
            <a:off x="562726" y="1261548"/>
            <a:ext cx="2431392"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17" name="TextBox 16">
            <a:extLst>
              <a:ext uri="{FF2B5EF4-FFF2-40B4-BE49-F238E27FC236}">
                <a16:creationId xmlns:a16="http://schemas.microsoft.com/office/drawing/2014/main" id="{F4A6872E-F5C8-31AA-4BF7-C1AE91CD4F8D}"/>
              </a:ext>
            </a:extLst>
          </p:cNvPr>
          <p:cNvSpPr txBox="1"/>
          <p:nvPr/>
        </p:nvSpPr>
        <p:spPr>
          <a:xfrm>
            <a:off x="579601" y="2371446"/>
            <a:ext cx="2420012" cy="400110"/>
          </a:xfrm>
          <a:prstGeom prst="rect">
            <a:avLst/>
          </a:prstGeom>
          <a:noFill/>
        </p:spPr>
        <p:txBody>
          <a:bodyPr wrap="square" rtlCol="0">
            <a:spAutoFit/>
          </a:bodyPr>
          <a:lstStyle/>
          <a:p>
            <a:r>
              <a:rPr lang="en-US" sz="1000" dirty="0"/>
              <a:t>Age</a:t>
            </a:r>
            <a:r>
              <a:rPr lang="en-US" sz="1000"/>
              <a:t>: [search </a:t>
            </a:r>
            <a:r>
              <a:rPr lang="en-US" sz="1000" dirty="0"/>
              <a:t>the second most important stakeholder, put his age here.]</a:t>
            </a:r>
          </a:p>
        </p:txBody>
      </p:sp>
      <p:sp>
        <p:nvSpPr>
          <p:cNvPr id="24" name="Title 2">
            <a:extLst>
              <a:ext uri="{FF2B5EF4-FFF2-40B4-BE49-F238E27FC236}">
                <a16:creationId xmlns:a16="http://schemas.microsoft.com/office/drawing/2014/main" id="{024BB10D-F02E-31B5-E0C7-EE56BF3B68B2}"/>
              </a:ext>
            </a:extLst>
          </p:cNvPr>
          <p:cNvSpPr txBox="1">
            <a:spLocks/>
          </p:cNvSpPr>
          <p:nvPr/>
        </p:nvSpPr>
        <p:spPr>
          <a:xfrm>
            <a:off x="951000" y="3110200"/>
            <a:ext cx="10290000" cy="63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arcellus"/>
              <a:buNone/>
              <a:defRPr sz="2800" b="0" i="0" u="none" strike="noStrike" cap="none">
                <a:solidFill>
                  <a:schemeClr val="dk1"/>
                </a:solidFill>
                <a:latin typeface="Marcellus"/>
                <a:ea typeface="Marcellus"/>
                <a:cs typeface="Marcellus"/>
                <a:sym typeface="Marcellus"/>
              </a:defRPr>
            </a:lvl1pPr>
            <a:lvl2pPr marR="0" lvl="1"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2pPr>
            <a:lvl3pPr marR="0" lvl="2"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3pPr>
            <a:lvl4pPr marR="0" lvl="3"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4pPr>
            <a:lvl5pPr marR="0" lvl="4"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5pPr>
            <a:lvl6pPr marR="0" lvl="5"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6pPr>
            <a:lvl7pPr marR="0" lvl="6"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7pPr>
            <a:lvl8pPr marR="0" lvl="7"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8pPr>
            <a:lvl9pPr marR="0" lvl="8" algn="l" rtl="0">
              <a:lnSpc>
                <a:spcPct val="100000"/>
              </a:lnSpc>
              <a:spcBef>
                <a:spcPts val="0"/>
              </a:spcBef>
              <a:spcAft>
                <a:spcPts val="0"/>
              </a:spcAft>
              <a:buClr>
                <a:schemeClr val="dk1"/>
              </a:buClr>
              <a:buSzPts val="3000"/>
              <a:buFont typeface="Russo One"/>
              <a:buNone/>
              <a:defRPr sz="3000" b="0" i="0" u="none" strike="noStrike" cap="none">
                <a:solidFill>
                  <a:schemeClr val="dk1"/>
                </a:solidFill>
                <a:latin typeface="Russo One"/>
                <a:ea typeface="Russo One"/>
                <a:cs typeface="Russo One"/>
                <a:sym typeface="Russo One"/>
              </a:defRPr>
            </a:lvl9pPr>
          </a:lstStyle>
          <a:p>
            <a:r>
              <a:rPr lang="en-US" kern="0" dirty="0"/>
              <a:t>News and Corporate Events</a:t>
            </a:r>
          </a:p>
        </p:txBody>
      </p:sp>
      <p:sp>
        <p:nvSpPr>
          <p:cNvPr id="12" name="TextBox 11">
            <a:extLst>
              <a:ext uri="{FF2B5EF4-FFF2-40B4-BE49-F238E27FC236}">
                <a16:creationId xmlns:a16="http://schemas.microsoft.com/office/drawing/2014/main" id="{AAC5AE5E-1CF2-717C-D832-E5A1572C8C41}"/>
              </a:ext>
            </a:extLst>
          </p:cNvPr>
          <p:cNvSpPr txBox="1"/>
          <p:nvPr/>
        </p:nvSpPr>
        <p:spPr>
          <a:xfrm>
            <a:off x="559097" y="3775452"/>
            <a:ext cx="3401549" cy="246221"/>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Headline</a:t>
            </a:r>
          </a:p>
        </p:txBody>
      </p:sp>
      <p:sp>
        <p:nvSpPr>
          <p:cNvPr id="22" name="Content Placeholder 2">
            <a:extLst>
              <a:ext uri="{FF2B5EF4-FFF2-40B4-BE49-F238E27FC236}">
                <a16:creationId xmlns:a16="http://schemas.microsoft.com/office/drawing/2014/main" id="{7D6F33D7-971B-0C64-53A7-9905DA9CBEC9}"/>
              </a:ext>
            </a:extLst>
          </p:cNvPr>
          <p:cNvSpPr txBox="1">
            <a:spLocks/>
          </p:cNvSpPr>
          <p:nvPr/>
        </p:nvSpPr>
        <p:spPr>
          <a:xfrm>
            <a:off x="3918675" y="4037424"/>
            <a:ext cx="1464864" cy="776491"/>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000" kern="0">
                <a:latin typeface="+mn-lt"/>
              </a:rPr>
              <a:t>[search </a:t>
            </a:r>
            <a:r>
              <a:rPr lang="en-US" sz="1000" kern="0" dirty="0">
                <a:latin typeface="+mn-lt"/>
              </a:rPr>
              <a:t>the most important corporate event, put its date here.]</a:t>
            </a:r>
          </a:p>
          <a:p>
            <a:pPr marL="0" indent="0">
              <a:buFont typeface="Anaheim"/>
              <a:buNone/>
            </a:pPr>
            <a:endParaRPr lang="en-US" sz="1000" kern="0" dirty="0">
              <a:latin typeface="+mn-lt"/>
            </a:endParaRPr>
          </a:p>
        </p:txBody>
      </p:sp>
      <p:sp>
        <p:nvSpPr>
          <p:cNvPr id="23" name="TextBox 22">
            <a:extLst>
              <a:ext uri="{FF2B5EF4-FFF2-40B4-BE49-F238E27FC236}">
                <a16:creationId xmlns:a16="http://schemas.microsoft.com/office/drawing/2014/main" id="{20E35B35-9C37-4318-AE6D-2B0B0A76BFE0}"/>
              </a:ext>
            </a:extLst>
          </p:cNvPr>
          <p:cNvSpPr txBox="1"/>
          <p:nvPr/>
        </p:nvSpPr>
        <p:spPr>
          <a:xfrm>
            <a:off x="3960646" y="3775452"/>
            <a:ext cx="1464864" cy="246221"/>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Date</a:t>
            </a:r>
          </a:p>
        </p:txBody>
      </p:sp>
      <p:sp>
        <p:nvSpPr>
          <p:cNvPr id="25" name="Content Placeholder 2">
            <a:extLst>
              <a:ext uri="{FF2B5EF4-FFF2-40B4-BE49-F238E27FC236}">
                <a16:creationId xmlns:a16="http://schemas.microsoft.com/office/drawing/2014/main" id="{DACD43AD-56D4-219C-E265-7CBEC5D10B79}"/>
              </a:ext>
            </a:extLst>
          </p:cNvPr>
          <p:cNvSpPr txBox="1">
            <a:spLocks/>
          </p:cNvSpPr>
          <p:nvPr/>
        </p:nvSpPr>
        <p:spPr>
          <a:xfrm>
            <a:off x="5393256" y="4030906"/>
            <a:ext cx="5905308" cy="783009"/>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a:latin typeface="+mn-lt"/>
              </a:rPr>
              <a:t>[search </a:t>
            </a:r>
            <a:r>
              <a:rPr lang="en-US" sz="1000" kern="0" dirty="0">
                <a:latin typeface="+mn-lt"/>
              </a:rPr>
              <a:t>the most important corporate event, put its description here]</a:t>
            </a:r>
          </a:p>
        </p:txBody>
      </p:sp>
      <p:sp>
        <p:nvSpPr>
          <p:cNvPr id="26" name="TextBox 25">
            <a:extLst>
              <a:ext uri="{FF2B5EF4-FFF2-40B4-BE49-F238E27FC236}">
                <a16:creationId xmlns:a16="http://schemas.microsoft.com/office/drawing/2014/main" id="{7B0A8CDB-872A-2F70-6801-DACC829C83F5}"/>
              </a:ext>
            </a:extLst>
          </p:cNvPr>
          <p:cNvSpPr txBox="1"/>
          <p:nvPr/>
        </p:nvSpPr>
        <p:spPr>
          <a:xfrm>
            <a:off x="5421882" y="3775452"/>
            <a:ext cx="5871537" cy="246221"/>
          </a:xfrm>
          <a:prstGeom prst="rect">
            <a:avLst/>
          </a:prstGeom>
          <a:solidFill>
            <a:schemeClr val="bg2">
              <a:lumMod val="75000"/>
            </a:schemeClr>
          </a:solidFill>
          <a:ln>
            <a:noFill/>
          </a:ln>
        </p:spPr>
        <p:txBody>
          <a:bodyPr wrap="square" rtlCol="0">
            <a:spAutoFit/>
          </a:bodyPr>
          <a:lstStyle/>
          <a:p>
            <a:r>
              <a:rPr lang="en-US" sz="1000" b="1" dirty="0">
                <a:solidFill>
                  <a:schemeClr val="bg1"/>
                </a:solidFill>
              </a:rPr>
              <a:t>Description</a:t>
            </a:r>
          </a:p>
        </p:txBody>
      </p:sp>
      <p:sp>
        <p:nvSpPr>
          <p:cNvPr id="28" name="Content Placeholder 2">
            <a:extLst>
              <a:ext uri="{FF2B5EF4-FFF2-40B4-BE49-F238E27FC236}">
                <a16:creationId xmlns:a16="http://schemas.microsoft.com/office/drawing/2014/main" id="{24A819D5-A26A-8E92-4760-5BE0F6AA8595}"/>
              </a:ext>
            </a:extLst>
          </p:cNvPr>
          <p:cNvSpPr txBox="1">
            <a:spLocks/>
          </p:cNvSpPr>
          <p:nvPr/>
        </p:nvSpPr>
        <p:spPr>
          <a:xfrm>
            <a:off x="3918675" y="4816633"/>
            <a:ext cx="1464864" cy="79637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000" kern="0">
                <a:latin typeface="+mn-lt"/>
              </a:rPr>
              <a:t>[search </a:t>
            </a:r>
            <a:r>
              <a:rPr lang="en-US" sz="1000" kern="0" dirty="0">
                <a:latin typeface="+mn-lt"/>
              </a:rPr>
              <a:t>the second most important corporate event, put its date here.]</a:t>
            </a:r>
          </a:p>
          <a:p>
            <a:pPr marL="0" indent="0">
              <a:buFont typeface="Anaheim"/>
              <a:buNone/>
            </a:pPr>
            <a:endParaRPr lang="en-US" sz="1000" kern="0" dirty="0">
              <a:latin typeface="+mn-lt"/>
            </a:endParaRPr>
          </a:p>
        </p:txBody>
      </p:sp>
      <p:sp>
        <p:nvSpPr>
          <p:cNvPr id="29" name="Content Placeholder 2">
            <a:extLst>
              <a:ext uri="{FF2B5EF4-FFF2-40B4-BE49-F238E27FC236}">
                <a16:creationId xmlns:a16="http://schemas.microsoft.com/office/drawing/2014/main" id="{AEF0BE55-9F55-CE18-A8B2-682F91BF0117}"/>
              </a:ext>
            </a:extLst>
          </p:cNvPr>
          <p:cNvSpPr txBox="1">
            <a:spLocks/>
          </p:cNvSpPr>
          <p:nvPr/>
        </p:nvSpPr>
        <p:spPr>
          <a:xfrm>
            <a:off x="5393256" y="4816633"/>
            <a:ext cx="5900163" cy="78643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a:latin typeface="+mn-lt"/>
              </a:rPr>
              <a:t>[search </a:t>
            </a:r>
            <a:r>
              <a:rPr lang="en-US" sz="1000" kern="0" dirty="0">
                <a:latin typeface="+mn-lt"/>
              </a:rPr>
              <a:t>the second most important corporate event, put its description here]</a:t>
            </a:r>
          </a:p>
          <a:p>
            <a:pPr marL="0" indent="0">
              <a:buFont typeface="Anaheim"/>
              <a:buNone/>
            </a:pPr>
            <a:endParaRPr lang="en-US" sz="1050" kern="0" dirty="0"/>
          </a:p>
        </p:txBody>
      </p:sp>
      <p:sp>
        <p:nvSpPr>
          <p:cNvPr id="36" name="Content Placeholder 2">
            <a:extLst>
              <a:ext uri="{FF2B5EF4-FFF2-40B4-BE49-F238E27FC236}">
                <a16:creationId xmlns:a16="http://schemas.microsoft.com/office/drawing/2014/main" id="{3860865F-626C-A124-14E0-E221D561BBE9}"/>
              </a:ext>
            </a:extLst>
          </p:cNvPr>
          <p:cNvSpPr txBox="1">
            <a:spLocks/>
          </p:cNvSpPr>
          <p:nvPr/>
        </p:nvSpPr>
        <p:spPr>
          <a:xfrm>
            <a:off x="559097" y="5614656"/>
            <a:ext cx="3370207" cy="776446"/>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000" kern="0">
                <a:latin typeface="+mn-lt"/>
              </a:rPr>
              <a:t>[search </a:t>
            </a:r>
            <a:r>
              <a:rPr lang="en-US" sz="1000" kern="0" dirty="0">
                <a:latin typeface="+mn-lt"/>
              </a:rPr>
              <a:t>the third most important corporate event, put its headline here.]</a:t>
            </a:r>
          </a:p>
          <a:p>
            <a:pPr marL="0" indent="0">
              <a:buFont typeface="Anaheim"/>
              <a:buNone/>
            </a:pPr>
            <a:endParaRPr lang="en-US" sz="1000" kern="0" dirty="0">
              <a:latin typeface="+mn-lt"/>
            </a:endParaRPr>
          </a:p>
        </p:txBody>
      </p:sp>
      <p:sp>
        <p:nvSpPr>
          <p:cNvPr id="37" name="Content Placeholder 2">
            <a:extLst>
              <a:ext uri="{FF2B5EF4-FFF2-40B4-BE49-F238E27FC236}">
                <a16:creationId xmlns:a16="http://schemas.microsoft.com/office/drawing/2014/main" id="{0063F2ED-0C56-EF13-BEDD-85FFB3DFD7FF}"/>
              </a:ext>
            </a:extLst>
          </p:cNvPr>
          <p:cNvSpPr txBox="1">
            <a:spLocks/>
          </p:cNvSpPr>
          <p:nvPr/>
        </p:nvSpPr>
        <p:spPr>
          <a:xfrm>
            <a:off x="3929304" y="5604669"/>
            <a:ext cx="1458159" cy="78643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200" kern="0">
                <a:latin typeface="+mn-lt"/>
              </a:rPr>
              <a:t>[</a:t>
            </a:r>
            <a:r>
              <a:rPr lang="en-US" sz="1100" kern="0">
                <a:latin typeface="+mn-lt"/>
              </a:rPr>
              <a:t>search </a:t>
            </a:r>
            <a:r>
              <a:rPr lang="en-US" sz="1100" kern="0" dirty="0">
                <a:latin typeface="+mn-lt"/>
              </a:rPr>
              <a:t>the third most important corporate event, put its date here.]</a:t>
            </a:r>
          </a:p>
          <a:p>
            <a:pPr marL="0" indent="0">
              <a:buFont typeface="Anaheim"/>
              <a:buNone/>
            </a:pPr>
            <a:endParaRPr lang="en-US" sz="1200" kern="0" dirty="0"/>
          </a:p>
        </p:txBody>
      </p:sp>
      <p:sp>
        <p:nvSpPr>
          <p:cNvPr id="38" name="Content Placeholder 2">
            <a:extLst>
              <a:ext uri="{FF2B5EF4-FFF2-40B4-BE49-F238E27FC236}">
                <a16:creationId xmlns:a16="http://schemas.microsoft.com/office/drawing/2014/main" id="{AC552602-7E5F-0512-996A-03FB5FF550F1}"/>
              </a:ext>
            </a:extLst>
          </p:cNvPr>
          <p:cNvSpPr txBox="1">
            <a:spLocks/>
          </p:cNvSpPr>
          <p:nvPr/>
        </p:nvSpPr>
        <p:spPr>
          <a:xfrm>
            <a:off x="5393256" y="5607763"/>
            <a:ext cx="5908930" cy="783339"/>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a:latin typeface="+mn-lt"/>
              </a:rPr>
              <a:t>[search </a:t>
            </a:r>
            <a:r>
              <a:rPr lang="en-US" sz="1000" kern="0" dirty="0">
                <a:latin typeface="+mn-lt"/>
              </a:rPr>
              <a:t>the third most important corporate event, put its description here]</a:t>
            </a:r>
          </a:p>
          <a:p>
            <a:pPr marL="0" indent="0">
              <a:buFont typeface="Anaheim"/>
              <a:buNone/>
            </a:pPr>
            <a:endParaRPr lang="en-US" sz="1050" kern="0" dirty="0"/>
          </a:p>
        </p:txBody>
      </p:sp>
      <p:sp>
        <p:nvSpPr>
          <p:cNvPr id="13" name="Content Placeholder 2">
            <a:extLst>
              <a:ext uri="{FF2B5EF4-FFF2-40B4-BE49-F238E27FC236}">
                <a16:creationId xmlns:a16="http://schemas.microsoft.com/office/drawing/2014/main" id="{6888171E-E1EE-65B1-3256-ABC41CB93456}"/>
              </a:ext>
            </a:extLst>
          </p:cNvPr>
          <p:cNvSpPr txBox="1">
            <a:spLocks/>
          </p:cNvSpPr>
          <p:nvPr/>
        </p:nvSpPr>
        <p:spPr>
          <a:xfrm>
            <a:off x="559098" y="4036398"/>
            <a:ext cx="3370206" cy="775561"/>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r>
              <a:rPr lang="en-US" sz="1000" kern="0">
                <a:latin typeface="+mn-lt"/>
              </a:rPr>
              <a:t>[search </a:t>
            </a:r>
            <a:r>
              <a:rPr lang="en-US" sz="1000" kern="0" dirty="0">
                <a:latin typeface="+mn-lt"/>
              </a:rPr>
              <a:t>the most important corporate event, put its headline here.]</a:t>
            </a:r>
          </a:p>
        </p:txBody>
      </p:sp>
      <p:sp>
        <p:nvSpPr>
          <p:cNvPr id="30" name="Content Placeholder 2">
            <a:extLst>
              <a:ext uri="{FF2B5EF4-FFF2-40B4-BE49-F238E27FC236}">
                <a16:creationId xmlns:a16="http://schemas.microsoft.com/office/drawing/2014/main" id="{15375924-9E6D-B5B2-4515-C38DB980C282}"/>
              </a:ext>
            </a:extLst>
          </p:cNvPr>
          <p:cNvSpPr txBox="1">
            <a:spLocks/>
          </p:cNvSpPr>
          <p:nvPr/>
        </p:nvSpPr>
        <p:spPr>
          <a:xfrm>
            <a:off x="559097" y="4816323"/>
            <a:ext cx="3370208" cy="796377"/>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None/>
            </a:pPr>
            <a:r>
              <a:rPr lang="en-US" sz="1000" kern="0">
                <a:latin typeface="+mn-lt"/>
              </a:rPr>
              <a:t>[search </a:t>
            </a:r>
            <a:r>
              <a:rPr lang="en-US" sz="1000" kern="0" dirty="0">
                <a:latin typeface="+mn-lt"/>
              </a:rPr>
              <a:t>the second most important corporate event, put its headline here.]</a:t>
            </a:r>
          </a:p>
          <a:p>
            <a:pPr marL="0" indent="0">
              <a:buFont typeface="Anaheim"/>
              <a:buNone/>
            </a:pPr>
            <a:endParaRPr lang="en-US" sz="1000" kern="0" dirty="0">
              <a:latin typeface="+mn-lt"/>
            </a:endParaRPr>
          </a:p>
        </p:txBody>
      </p:sp>
      <p:sp>
        <p:nvSpPr>
          <p:cNvPr id="27" name="TextBox 26">
            <a:extLst>
              <a:ext uri="{FF2B5EF4-FFF2-40B4-BE49-F238E27FC236}">
                <a16:creationId xmlns:a16="http://schemas.microsoft.com/office/drawing/2014/main" id="{A729BF56-B3BC-0E4F-D677-05FC5133377F}"/>
              </a:ext>
            </a:extLst>
          </p:cNvPr>
          <p:cNvSpPr txBox="1"/>
          <p:nvPr/>
        </p:nvSpPr>
        <p:spPr>
          <a:xfrm>
            <a:off x="573612" y="1228436"/>
            <a:ext cx="2427765" cy="553998"/>
          </a:xfrm>
          <a:prstGeom prst="rect">
            <a:avLst/>
          </a:prstGeom>
          <a:solidFill>
            <a:schemeClr val="bg2">
              <a:lumMod val="75000"/>
            </a:schemeClr>
          </a:solidFill>
          <a:ln>
            <a:noFill/>
          </a:ln>
        </p:spPr>
        <p:txBody>
          <a:bodyPr wrap="square" rtlCol="0">
            <a:spAutoFit/>
          </a:bodyPr>
          <a:lstStyle/>
          <a:p>
            <a:r>
              <a:rPr lang="en-US" sz="1000" b="1">
                <a:solidFill>
                  <a:schemeClr val="bg1"/>
                </a:solidFill>
              </a:rPr>
              <a:t>[search </a:t>
            </a:r>
            <a:r>
              <a:rPr lang="en-US" sz="1000" b="1" dirty="0">
                <a:solidFill>
                  <a:schemeClr val="bg1"/>
                </a:solidFill>
              </a:rPr>
              <a:t>the most important stakeholder, put his title here.]</a:t>
            </a:r>
          </a:p>
          <a:p>
            <a:endParaRPr lang="en-US" sz="1000" b="1" dirty="0">
              <a:solidFill>
                <a:schemeClr val="bg1"/>
              </a:solidFill>
            </a:endParaRPr>
          </a:p>
        </p:txBody>
      </p:sp>
      <p:sp>
        <p:nvSpPr>
          <p:cNvPr id="31" name="TextBox 30">
            <a:extLst>
              <a:ext uri="{FF2B5EF4-FFF2-40B4-BE49-F238E27FC236}">
                <a16:creationId xmlns:a16="http://schemas.microsoft.com/office/drawing/2014/main" id="{02A6589F-2373-9607-22DE-644ED0C70147}"/>
              </a:ext>
            </a:extLst>
          </p:cNvPr>
          <p:cNvSpPr txBox="1"/>
          <p:nvPr/>
        </p:nvSpPr>
        <p:spPr>
          <a:xfrm>
            <a:off x="576853" y="1791363"/>
            <a:ext cx="2420013" cy="553998"/>
          </a:xfrm>
          <a:prstGeom prst="rect">
            <a:avLst/>
          </a:prstGeom>
          <a:noFill/>
        </p:spPr>
        <p:txBody>
          <a:bodyPr wrap="square" rtlCol="0">
            <a:spAutoFit/>
          </a:bodyPr>
          <a:lstStyle/>
          <a:p>
            <a:r>
              <a:rPr lang="en-US" sz="1000" dirty="0"/>
              <a:t>Name</a:t>
            </a:r>
            <a:r>
              <a:rPr lang="en-US" sz="1000"/>
              <a:t>: [search </a:t>
            </a:r>
            <a:r>
              <a:rPr lang="en-US" sz="1000" dirty="0"/>
              <a:t>the second most important stakeholder, put his name here.]</a:t>
            </a:r>
          </a:p>
        </p:txBody>
      </p:sp>
      <p:sp>
        <p:nvSpPr>
          <p:cNvPr id="32" name="Content Placeholder 2">
            <a:extLst>
              <a:ext uri="{FF2B5EF4-FFF2-40B4-BE49-F238E27FC236}">
                <a16:creationId xmlns:a16="http://schemas.microsoft.com/office/drawing/2014/main" id="{C6F1DB46-4935-0256-C2CB-626E03968E57}"/>
              </a:ext>
            </a:extLst>
          </p:cNvPr>
          <p:cNvSpPr txBox="1">
            <a:spLocks/>
          </p:cNvSpPr>
          <p:nvPr/>
        </p:nvSpPr>
        <p:spPr>
          <a:xfrm>
            <a:off x="3317578" y="1264195"/>
            <a:ext cx="2431392"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33" name="TextBox 32">
            <a:extLst>
              <a:ext uri="{FF2B5EF4-FFF2-40B4-BE49-F238E27FC236}">
                <a16:creationId xmlns:a16="http://schemas.microsoft.com/office/drawing/2014/main" id="{25EEEC5D-6C04-C0B0-DB8A-938F65896AC1}"/>
              </a:ext>
            </a:extLst>
          </p:cNvPr>
          <p:cNvSpPr txBox="1"/>
          <p:nvPr/>
        </p:nvSpPr>
        <p:spPr>
          <a:xfrm>
            <a:off x="3334453" y="2374093"/>
            <a:ext cx="2420012" cy="400110"/>
          </a:xfrm>
          <a:prstGeom prst="rect">
            <a:avLst/>
          </a:prstGeom>
          <a:noFill/>
        </p:spPr>
        <p:txBody>
          <a:bodyPr wrap="square" rtlCol="0">
            <a:spAutoFit/>
          </a:bodyPr>
          <a:lstStyle/>
          <a:p>
            <a:r>
              <a:rPr lang="en-US" sz="1000" dirty="0"/>
              <a:t>Age</a:t>
            </a:r>
            <a:r>
              <a:rPr lang="en-US" sz="1000"/>
              <a:t>: [search </a:t>
            </a:r>
            <a:r>
              <a:rPr lang="en-US" sz="1000" dirty="0"/>
              <a:t>the second most important stakeholder, put his age here.]</a:t>
            </a:r>
          </a:p>
        </p:txBody>
      </p:sp>
      <p:sp>
        <p:nvSpPr>
          <p:cNvPr id="34" name="TextBox 33">
            <a:extLst>
              <a:ext uri="{FF2B5EF4-FFF2-40B4-BE49-F238E27FC236}">
                <a16:creationId xmlns:a16="http://schemas.microsoft.com/office/drawing/2014/main" id="{D8F7DFEA-CBFF-D85F-00A5-FE829BB8E479}"/>
              </a:ext>
            </a:extLst>
          </p:cNvPr>
          <p:cNvSpPr txBox="1"/>
          <p:nvPr/>
        </p:nvSpPr>
        <p:spPr>
          <a:xfrm>
            <a:off x="3328464" y="1231083"/>
            <a:ext cx="2427765" cy="553998"/>
          </a:xfrm>
          <a:prstGeom prst="rect">
            <a:avLst/>
          </a:prstGeom>
          <a:solidFill>
            <a:schemeClr val="bg2">
              <a:lumMod val="75000"/>
            </a:schemeClr>
          </a:solidFill>
          <a:ln>
            <a:noFill/>
          </a:ln>
        </p:spPr>
        <p:txBody>
          <a:bodyPr wrap="square" rtlCol="0">
            <a:spAutoFit/>
          </a:bodyPr>
          <a:lstStyle/>
          <a:p>
            <a:r>
              <a:rPr lang="en-US" sz="1000" b="1">
                <a:solidFill>
                  <a:schemeClr val="bg1"/>
                </a:solidFill>
              </a:rPr>
              <a:t>[search </a:t>
            </a:r>
            <a:r>
              <a:rPr lang="en-US" sz="1000" b="1" dirty="0">
                <a:solidFill>
                  <a:schemeClr val="bg1"/>
                </a:solidFill>
              </a:rPr>
              <a:t>the most important stakeholder, put his title here.]</a:t>
            </a:r>
          </a:p>
          <a:p>
            <a:endParaRPr lang="en-US" sz="1000" b="1" dirty="0">
              <a:solidFill>
                <a:schemeClr val="bg1"/>
              </a:solidFill>
            </a:endParaRPr>
          </a:p>
        </p:txBody>
      </p:sp>
      <p:sp>
        <p:nvSpPr>
          <p:cNvPr id="35" name="TextBox 34">
            <a:extLst>
              <a:ext uri="{FF2B5EF4-FFF2-40B4-BE49-F238E27FC236}">
                <a16:creationId xmlns:a16="http://schemas.microsoft.com/office/drawing/2014/main" id="{EBA8D3B6-2591-CE55-AEF8-65621921C6EC}"/>
              </a:ext>
            </a:extLst>
          </p:cNvPr>
          <p:cNvSpPr txBox="1"/>
          <p:nvPr/>
        </p:nvSpPr>
        <p:spPr>
          <a:xfrm>
            <a:off x="3331705" y="1794010"/>
            <a:ext cx="2420013" cy="553998"/>
          </a:xfrm>
          <a:prstGeom prst="rect">
            <a:avLst/>
          </a:prstGeom>
          <a:noFill/>
        </p:spPr>
        <p:txBody>
          <a:bodyPr wrap="square" rtlCol="0">
            <a:spAutoFit/>
          </a:bodyPr>
          <a:lstStyle/>
          <a:p>
            <a:r>
              <a:rPr lang="en-US" sz="1000" dirty="0"/>
              <a:t>Name</a:t>
            </a:r>
            <a:r>
              <a:rPr lang="en-US" sz="1000"/>
              <a:t>: [search </a:t>
            </a:r>
            <a:r>
              <a:rPr lang="en-US" sz="1000" dirty="0"/>
              <a:t>the second most important stakeholder, put his name here.]</a:t>
            </a:r>
          </a:p>
        </p:txBody>
      </p:sp>
      <p:sp>
        <p:nvSpPr>
          <p:cNvPr id="39" name="Content Placeholder 2">
            <a:extLst>
              <a:ext uri="{FF2B5EF4-FFF2-40B4-BE49-F238E27FC236}">
                <a16:creationId xmlns:a16="http://schemas.microsoft.com/office/drawing/2014/main" id="{F51359D8-EF6A-155A-7117-0F95CE95DEEB}"/>
              </a:ext>
            </a:extLst>
          </p:cNvPr>
          <p:cNvSpPr txBox="1">
            <a:spLocks/>
          </p:cNvSpPr>
          <p:nvPr/>
        </p:nvSpPr>
        <p:spPr>
          <a:xfrm>
            <a:off x="6108683" y="1267830"/>
            <a:ext cx="2431392"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40" name="TextBox 39">
            <a:extLst>
              <a:ext uri="{FF2B5EF4-FFF2-40B4-BE49-F238E27FC236}">
                <a16:creationId xmlns:a16="http://schemas.microsoft.com/office/drawing/2014/main" id="{9ADD6FE3-4785-630B-7EE9-7D76759D0C42}"/>
              </a:ext>
            </a:extLst>
          </p:cNvPr>
          <p:cNvSpPr txBox="1"/>
          <p:nvPr/>
        </p:nvSpPr>
        <p:spPr>
          <a:xfrm>
            <a:off x="6125558" y="2377728"/>
            <a:ext cx="2420012" cy="400110"/>
          </a:xfrm>
          <a:prstGeom prst="rect">
            <a:avLst/>
          </a:prstGeom>
          <a:noFill/>
        </p:spPr>
        <p:txBody>
          <a:bodyPr wrap="square" rtlCol="0">
            <a:spAutoFit/>
          </a:bodyPr>
          <a:lstStyle/>
          <a:p>
            <a:r>
              <a:rPr lang="en-US" sz="1000" dirty="0"/>
              <a:t>Age</a:t>
            </a:r>
            <a:r>
              <a:rPr lang="en-US" sz="1000"/>
              <a:t>: [search </a:t>
            </a:r>
            <a:r>
              <a:rPr lang="en-US" sz="1000" dirty="0"/>
              <a:t>the third most important stakeholder, put his age here.]</a:t>
            </a:r>
          </a:p>
        </p:txBody>
      </p:sp>
      <p:sp>
        <p:nvSpPr>
          <p:cNvPr id="41" name="TextBox 40">
            <a:extLst>
              <a:ext uri="{FF2B5EF4-FFF2-40B4-BE49-F238E27FC236}">
                <a16:creationId xmlns:a16="http://schemas.microsoft.com/office/drawing/2014/main" id="{28D4A301-F97B-B817-7FE2-120FAC1FD965}"/>
              </a:ext>
            </a:extLst>
          </p:cNvPr>
          <p:cNvSpPr txBox="1"/>
          <p:nvPr/>
        </p:nvSpPr>
        <p:spPr>
          <a:xfrm>
            <a:off x="6119569" y="1234718"/>
            <a:ext cx="2427765" cy="553998"/>
          </a:xfrm>
          <a:prstGeom prst="rect">
            <a:avLst/>
          </a:prstGeom>
          <a:solidFill>
            <a:schemeClr val="bg2">
              <a:lumMod val="75000"/>
            </a:schemeClr>
          </a:solidFill>
          <a:ln>
            <a:noFill/>
          </a:ln>
        </p:spPr>
        <p:txBody>
          <a:bodyPr wrap="square" rtlCol="0">
            <a:spAutoFit/>
          </a:bodyPr>
          <a:lstStyle/>
          <a:p>
            <a:r>
              <a:rPr lang="en-US" sz="1000" b="1">
                <a:solidFill>
                  <a:schemeClr val="bg1"/>
                </a:solidFill>
              </a:rPr>
              <a:t>[search </a:t>
            </a:r>
            <a:r>
              <a:rPr lang="en-US" sz="1000" b="1" dirty="0">
                <a:solidFill>
                  <a:schemeClr val="bg1"/>
                </a:solidFill>
              </a:rPr>
              <a:t>the third most important stakeholder, put his title here.]</a:t>
            </a:r>
          </a:p>
          <a:p>
            <a:endParaRPr lang="en-US" sz="1000" b="1" dirty="0">
              <a:solidFill>
                <a:schemeClr val="bg1"/>
              </a:solidFill>
            </a:endParaRPr>
          </a:p>
        </p:txBody>
      </p:sp>
      <p:sp>
        <p:nvSpPr>
          <p:cNvPr id="42" name="TextBox 41">
            <a:extLst>
              <a:ext uri="{FF2B5EF4-FFF2-40B4-BE49-F238E27FC236}">
                <a16:creationId xmlns:a16="http://schemas.microsoft.com/office/drawing/2014/main" id="{E73899DE-16C7-94A6-9597-CFEC168472A4}"/>
              </a:ext>
            </a:extLst>
          </p:cNvPr>
          <p:cNvSpPr txBox="1"/>
          <p:nvPr/>
        </p:nvSpPr>
        <p:spPr>
          <a:xfrm>
            <a:off x="6122810" y="1797645"/>
            <a:ext cx="2420013" cy="400110"/>
          </a:xfrm>
          <a:prstGeom prst="rect">
            <a:avLst/>
          </a:prstGeom>
          <a:noFill/>
        </p:spPr>
        <p:txBody>
          <a:bodyPr wrap="square" rtlCol="0">
            <a:spAutoFit/>
          </a:bodyPr>
          <a:lstStyle/>
          <a:p>
            <a:r>
              <a:rPr lang="en-US" sz="1000" dirty="0"/>
              <a:t>Name</a:t>
            </a:r>
            <a:r>
              <a:rPr lang="en-US" sz="1000"/>
              <a:t>: [search </a:t>
            </a:r>
            <a:r>
              <a:rPr lang="en-US" sz="1000" dirty="0"/>
              <a:t>the third most important stakeholder, put his name here.]</a:t>
            </a:r>
          </a:p>
        </p:txBody>
      </p:sp>
      <p:sp>
        <p:nvSpPr>
          <p:cNvPr id="43" name="Content Placeholder 2">
            <a:extLst>
              <a:ext uri="{FF2B5EF4-FFF2-40B4-BE49-F238E27FC236}">
                <a16:creationId xmlns:a16="http://schemas.microsoft.com/office/drawing/2014/main" id="{700998C9-957A-7E9C-04D8-CDD513FBEE15}"/>
              </a:ext>
            </a:extLst>
          </p:cNvPr>
          <p:cNvSpPr txBox="1">
            <a:spLocks/>
          </p:cNvSpPr>
          <p:nvPr/>
        </p:nvSpPr>
        <p:spPr>
          <a:xfrm>
            <a:off x="8863535" y="1270477"/>
            <a:ext cx="2431392" cy="1590394"/>
          </a:xfrm>
          <a:prstGeom prst="rect">
            <a:avLst/>
          </a:prstGeom>
          <a:solidFill>
            <a:schemeClr val="accent6">
              <a:lumMod val="85000"/>
            </a:schemeClr>
          </a:solidFill>
          <a:ln>
            <a:solidFill>
              <a:schemeClr val="accent3"/>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06390" algn="l" rtl="0">
              <a:lnSpc>
                <a:spcPct val="100000"/>
              </a:lnSpc>
              <a:spcBef>
                <a:spcPts val="0"/>
              </a:spcBef>
              <a:spcAft>
                <a:spcPts val="0"/>
              </a:spcAft>
              <a:buClr>
                <a:srgbClr val="434343"/>
              </a:buClr>
              <a:buSzPts val="1200"/>
              <a:buFont typeface="Anaheim"/>
              <a:buAutoNum type="arabicPeriod"/>
              <a:defRPr sz="1733" b="0" i="0" u="none" strike="noStrike" cap="none">
                <a:solidFill>
                  <a:schemeClr val="dk1"/>
                </a:solidFill>
                <a:latin typeface="Anaheim"/>
                <a:ea typeface="Anaheim"/>
                <a:cs typeface="Anaheim"/>
                <a:sym typeface="Anaheim"/>
              </a:defRPr>
            </a:lvl1pPr>
            <a:lvl2pPr marL="1219170" marR="0" lvl="1"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2pPr>
            <a:lvl3pPr marL="1828754" marR="0" lvl="2"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3pPr>
            <a:lvl4pPr marL="2438339" marR="0" lvl="3"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4pPr>
            <a:lvl5pPr marL="3047924" marR="0" lvl="4"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5pPr>
            <a:lvl6pPr marL="3657509" marR="0" lvl="5"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6pPr>
            <a:lvl7pPr marL="4267093" marR="0" lvl="6" indent="-406390" algn="l" rtl="0">
              <a:lnSpc>
                <a:spcPct val="100000"/>
              </a:lnSpc>
              <a:spcBef>
                <a:spcPts val="0"/>
              </a:spcBef>
              <a:spcAft>
                <a:spcPts val="0"/>
              </a:spcAft>
              <a:buClr>
                <a:srgbClr val="434343"/>
              </a:buClr>
              <a:buSzPts val="1200"/>
              <a:buFont typeface="Roboto Condensed Light"/>
              <a:buAutoNum type="arabicPeriod"/>
              <a:defRPr sz="1867" b="0" i="0" u="none" strike="noStrike" cap="none">
                <a:solidFill>
                  <a:schemeClr val="dk1"/>
                </a:solidFill>
                <a:latin typeface="Anaheim"/>
                <a:ea typeface="Anaheim"/>
                <a:cs typeface="Anaheim"/>
                <a:sym typeface="Anaheim"/>
              </a:defRPr>
            </a:lvl7pPr>
            <a:lvl8pPr marL="4876678" marR="0" lvl="7" indent="-406390" algn="l" rtl="0">
              <a:lnSpc>
                <a:spcPct val="100000"/>
              </a:lnSpc>
              <a:spcBef>
                <a:spcPts val="0"/>
              </a:spcBef>
              <a:spcAft>
                <a:spcPts val="0"/>
              </a:spcAft>
              <a:buClr>
                <a:srgbClr val="434343"/>
              </a:buClr>
              <a:buSzPts val="1200"/>
              <a:buFont typeface="Roboto Condensed Light"/>
              <a:buAutoNum type="alphaLcPeriod"/>
              <a:defRPr sz="1867" b="0" i="0" u="none" strike="noStrike" cap="none">
                <a:solidFill>
                  <a:schemeClr val="dk1"/>
                </a:solidFill>
                <a:latin typeface="Anaheim"/>
                <a:ea typeface="Anaheim"/>
                <a:cs typeface="Anaheim"/>
                <a:sym typeface="Anaheim"/>
              </a:defRPr>
            </a:lvl8pPr>
            <a:lvl9pPr marL="5486263" marR="0" lvl="8" indent="-406390" algn="l" rtl="0">
              <a:lnSpc>
                <a:spcPct val="100000"/>
              </a:lnSpc>
              <a:spcBef>
                <a:spcPts val="0"/>
              </a:spcBef>
              <a:spcAft>
                <a:spcPts val="0"/>
              </a:spcAft>
              <a:buClr>
                <a:srgbClr val="434343"/>
              </a:buClr>
              <a:buSzPts val="1200"/>
              <a:buFont typeface="Roboto Condensed Light"/>
              <a:buAutoNum type="romanLcPeriod"/>
              <a:defRPr sz="1867" b="0" i="0" u="none" strike="noStrike" cap="none">
                <a:solidFill>
                  <a:schemeClr val="dk1"/>
                </a:solidFill>
                <a:latin typeface="Anaheim"/>
                <a:ea typeface="Anaheim"/>
                <a:cs typeface="Anaheim"/>
                <a:sym typeface="Anaheim"/>
              </a:defRPr>
            </a:lvl9pPr>
          </a:lstStyle>
          <a:p>
            <a:pPr marL="0" indent="0">
              <a:buFont typeface="Anaheim"/>
              <a:buNone/>
            </a:pPr>
            <a:endParaRPr lang="en-US" sz="1200" kern="0" dirty="0"/>
          </a:p>
        </p:txBody>
      </p:sp>
      <p:sp>
        <p:nvSpPr>
          <p:cNvPr id="44" name="TextBox 43">
            <a:extLst>
              <a:ext uri="{FF2B5EF4-FFF2-40B4-BE49-F238E27FC236}">
                <a16:creationId xmlns:a16="http://schemas.microsoft.com/office/drawing/2014/main" id="{2C379B71-F2E2-8167-AB37-9E055AF4E160}"/>
              </a:ext>
            </a:extLst>
          </p:cNvPr>
          <p:cNvSpPr txBox="1"/>
          <p:nvPr/>
        </p:nvSpPr>
        <p:spPr>
          <a:xfrm>
            <a:off x="8880410" y="2380375"/>
            <a:ext cx="2420012" cy="400110"/>
          </a:xfrm>
          <a:prstGeom prst="rect">
            <a:avLst/>
          </a:prstGeom>
          <a:noFill/>
        </p:spPr>
        <p:txBody>
          <a:bodyPr wrap="square" rtlCol="0">
            <a:spAutoFit/>
          </a:bodyPr>
          <a:lstStyle/>
          <a:p>
            <a:r>
              <a:rPr lang="en-US" sz="1000" dirty="0"/>
              <a:t>Age</a:t>
            </a:r>
            <a:r>
              <a:rPr lang="en-US" sz="1000"/>
              <a:t>: [search </a:t>
            </a:r>
            <a:r>
              <a:rPr lang="en-US" sz="1000" dirty="0"/>
              <a:t>the fourth most important stakeholder, put his age here.]</a:t>
            </a:r>
          </a:p>
        </p:txBody>
      </p:sp>
      <p:sp>
        <p:nvSpPr>
          <p:cNvPr id="45" name="TextBox 44">
            <a:extLst>
              <a:ext uri="{FF2B5EF4-FFF2-40B4-BE49-F238E27FC236}">
                <a16:creationId xmlns:a16="http://schemas.microsoft.com/office/drawing/2014/main" id="{5A14B06E-6928-8C8A-490A-4271E3C1EED9}"/>
              </a:ext>
            </a:extLst>
          </p:cNvPr>
          <p:cNvSpPr txBox="1"/>
          <p:nvPr/>
        </p:nvSpPr>
        <p:spPr>
          <a:xfrm>
            <a:off x="8861895" y="1237365"/>
            <a:ext cx="2427765" cy="553998"/>
          </a:xfrm>
          <a:prstGeom prst="rect">
            <a:avLst/>
          </a:prstGeom>
          <a:solidFill>
            <a:schemeClr val="bg2">
              <a:lumMod val="75000"/>
            </a:schemeClr>
          </a:solidFill>
          <a:ln>
            <a:noFill/>
          </a:ln>
        </p:spPr>
        <p:txBody>
          <a:bodyPr wrap="square" rtlCol="0">
            <a:spAutoFit/>
          </a:bodyPr>
          <a:lstStyle/>
          <a:p>
            <a:r>
              <a:rPr lang="en-US" sz="1000" b="1">
                <a:solidFill>
                  <a:schemeClr val="bg1"/>
                </a:solidFill>
              </a:rPr>
              <a:t>[search </a:t>
            </a:r>
            <a:r>
              <a:rPr lang="en-US" sz="1000" b="1" dirty="0">
                <a:solidFill>
                  <a:schemeClr val="bg1"/>
                </a:solidFill>
              </a:rPr>
              <a:t>the fourth important stakeholder, put his title here.]</a:t>
            </a:r>
          </a:p>
          <a:p>
            <a:endParaRPr lang="en-US" sz="1000" b="1" dirty="0">
              <a:solidFill>
                <a:schemeClr val="bg1"/>
              </a:solidFill>
            </a:endParaRPr>
          </a:p>
        </p:txBody>
      </p:sp>
      <p:sp>
        <p:nvSpPr>
          <p:cNvPr id="46" name="TextBox 45">
            <a:extLst>
              <a:ext uri="{FF2B5EF4-FFF2-40B4-BE49-F238E27FC236}">
                <a16:creationId xmlns:a16="http://schemas.microsoft.com/office/drawing/2014/main" id="{910E6D17-5CAD-942F-767E-DC24C0CDDC17}"/>
              </a:ext>
            </a:extLst>
          </p:cNvPr>
          <p:cNvSpPr txBox="1"/>
          <p:nvPr/>
        </p:nvSpPr>
        <p:spPr>
          <a:xfrm>
            <a:off x="8877662" y="1800292"/>
            <a:ext cx="2420013" cy="553998"/>
          </a:xfrm>
          <a:prstGeom prst="rect">
            <a:avLst/>
          </a:prstGeom>
          <a:noFill/>
        </p:spPr>
        <p:txBody>
          <a:bodyPr wrap="square" rtlCol="0">
            <a:spAutoFit/>
          </a:bodyPr>
          <a:lstStyle/>
          <a:p>
            <a:r>
              <a:rPr lang="en-US" sz="1000" dirty="0"/>
              <a:t>Name</a:t>
            </a:r>
            <a:r>
              <a:rPr lang="en-US" sz="1000"/>
              <a:t>: [search </a:t>
            </a:r>
            <a:r>
              <a:rPr lang="en-US" sz="1000" dirty="0"/>
              <a:t>the fourth most important stakeholder, put his name here.]</a:t>
            </a:r>
          </a:p>
        </p:txBody>
      </p:sp>
    </p:spTree>
    <p:extLst>
      <p:ext uri="{BB962C8B-B14F-4D97-AF65-F5344CB8AC3E}">
        <p14:creationId xmlns:p14="http://schemas.microsoft.com/office/powerpoint/2010/main" val="306762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8"/>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16" name="Google Shape;216;p38"/>
          <p:cNvSpPr/>
          <p:nvPr/>
        </p:nvSpPr>
        <p:spPr>
          <a:xfrm>
            <a:off x="-8600" y="-25800"/>
            <a:ext cx="12200800" cy="6884000"/>
          </a:xfrm>
          <a:prstGeom prst="rect">
            <a:avLst/>
          </a:prstGeom>
          <a:solidFill>
            <a:srgbClr val="212121">
              <a:alpha val="8483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 name="Google Shape;218;p38"/>
          <p:cNvSpPr txBox="1">
            <a:spLocks noGrp="1"/>
          </p:cNvSpPr>
          <p:nvPr>
            <p:ph type="ctrTitle"/>
          </p:nvPr>
        </p:nvSpPr>
        <p:spPr>
          <a:xfrm>
            <a:off x="2578791" y="1309005"/>
            <a:ext cx="7034400" cy="3622800"/>
          </a:xfrm>
          <a:prstGeom prst="rect">
            <a:avLst/>
          </a:prstGeom>
        </p:spPr>
        <p:txBody>
          <a:bodyPr spcFirstLastPara="1" wrap="square" lIns="121900" tIns="121900" rIns="121900" bIns="121900" anchor="ctr" anchorCtr="0">
            <a:noAutofit/>
          </a:bodyPr>
          <a:lstStyle/>
          <a:p>
            <a:pPr>
              <a:buClr>
                <a:schemeClr val="hlink"/>
              </a:buClr>
              <a:buSzPts val="1100"/>
            </a:pPr>
            <a:r>
              <a:rPr lang="en-US" sz="6400" dirty="0"/>
              <a:t>Thanks for attention</a:t>
            </a:r>
            <a:r>
              <a:rPr lang="en-US" sz="6400" dirty="0">
                <a:sym typeface="Wingdings" panose="05000000000000000000" pitchFamily="2" charset="2"/>
              </a:rPr>
              <a:t> </a:t>
            </a:r>
            <a:endParaRPr sz="6400" dirty="0"/>
          </a:p>
        </p:txBody>
      </p:sp>
      <p:grpSp>
        <p:nvGrpSpPr>
          <p:cNvPr id="219" name="Google Shape;219;p38"/>
          <p:cNvGrpSpPr/>
          <p:nvPr/>
        </p:nvGrpSpPr>
        <p:grpSpPr>
          <a:xfrm>
            <a:off x="1583248" y="1290706"/>
            <a:ext cx="9018000" cy="3641100"/>
            <a:chOff x="1077725" y="1006750"/>
            <a:chExt cx="6763500" cy="2730825"/>
          </a:xfrm>
        </p:grpSpPr>
        <p:cxnSp>
          <p:nvCxnSpPr>
            <p:cNvPr id="220" name="Google Shape;220;p38"/>
            <p:cNvCxnSpPr/>
            <p:nvPr/>
          </p:nvCxnSpPr>
          <p:spPr>
            <a:xfrm>
              <a:off x="1077725" y="1006750"/>
              <a:ext cx="6763500" cy="0"/>
            </a:xfrm>
            <a:prstGeom prst="straightConnector1">
              <a:avLst/>
            </a:prstGeom>
            <a:noFill/>
            <a:ln w="19050" cap="flat" cmpd="sng">
              <a:solidFill>
                <a:schemeClr val="dk2"/>
              </a:solidFill>
              <a:prstDash val="solid"/>
              <a:round/>
              <a:headEnd type="none" w="med" len="med"/>
              <a:tailEnd type="none" w="med" len="med"/>
            </a:ln>
          </p:spPr>
        </p:cxnSp>
        <p:cxnSp>
          <p:nvCxnSpPr>
            <p:cNvPr id="221" name="Google Shape;221;p38"/>
            <p:cNvCxnSpPr/>
            <p:nvPr/>
          </p:nvCxnSpPr>
          <p:spPr>
            <a:xfrm>
              <a:off x="1077725" y="3737575"/>
              <a:ext cx="67635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2961963197"/>
      </p:ext>
    </p:extLst>
  </p:cSld>
  <p:clrMapOvr>
    <a:masterClrMapping/>
  </p:clrMapOvr>
</p:sld>
</file>

<file path=ppt/theme/theme1.xml><?xml version="1.0" encoding="utf-8"?>
<a:theme xmlns:a="http://schemas.openxmlformats.org/drawingml/2006/main" name="Starting a Company in Korea by Slidesgo">
  <a:themeElements>
    <a:clrScheme name="Simple Light">
      <a:dk1>
        <a:srgbClr val="212121"/>
      </a:dk1>
      <a:lt1>
        <a:srgbClr val="FFFFFF"/>
      </a:lt1>
      <a:dk2>
        <a:srgbClr val="C1A480"/>
      </a:dk2>
      <a:lt2>
        <a:srgbClr val="F3F4ED"/>
      </a:lt2>
      <a:accent1>
        <a:srgbClr val="4E4E4E"/>
      </a:accent1>
      <a:accent2>
        <a:srgbClr val="D3C1A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Words>
  <Application>Microsoft Office PowerPoint</Application>
  <PresentationFormat>Widescreen</PresentationFormat>
  <Paragraphs>56</Paragraphs>
  <Slides>6</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Anaheim</vt:lpstr>
      <vt:lpstr>Black Ops One</vt:lpstr>
      <vt:lpstr>Cabin-semi-bold</vt:lpstr>
      <vt:lpstr>Marcellus</vt:lpstr>
      <vt:lpstr>SourceSansPro</vt:lpstr>
      <vt:lpstr>Arial</vt:lpstr>
      <vt:lpstr>Bebas Neue</vt:lpstr>
      <vt:lpstr>Calibri</vt:lpstr>
      <vt:lpstr>Josefin Sans</vt:lpstr>
      <vt:lpstr>Open Sans</vt:lpstr>
      <vt:lpstr>Roboto Condensed Light</vt:lpstr>
      <vt:lpstr>Wingdings</vt:lpstr>
      <vt:lpstr>Starting a Company in Korea by Slidesgo</vt:lpstr>
      <vt:lpstr>[put the company name here]</vt:lpstr>
      <vt:lpstr>Company Information</vt:lpstr>
      <vt:lpstr>[write a title for “SWOT” analysis of the given company]</vt:lpstr>
      <vt:lpstr>[propose a title for this slide which explains the painpoints and AWS solutions]</vt:lpstr>
      <vt:lpstr>Key Stakeholders at [put company’s name here]</vt:lpstr>
      <vt:lpstr>Thanks for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Arsentiev</dc:creator>
  <cp:lastModifiedBy>Weibo Zhao</cp:lastModifiedBy>
  <cp:revision>93</cp:revision>
  <dcterms:created xsi:type="dcterms:W3CDTF">2023-01-06T22:44:10Z</dcterms:created>
  <dcterms:modified xsi:type="dcterms:W3CDTF">2024-03-29T13:42:42Z</dcterms:modified>
</cp:coreProperties>
</file>