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4"/>
  </p:notesMasterIdLst>
  <p:handoutMasterIdLst>
    <p:handoutMasterId r:id="rId5"/>
  </p:handoutMasterIdLst>
  <p:sldIdLst>
    <p:sldId id="256" r:id="rId2"/>
    <p:sldId id="258" r:id="rId3"/>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AC4E"/>
    <a:srgbClr val="950A05"/>
    <a:srgbClr val="ED8B00"/>
    <a:srgbClr val="0071CE"/>
    <a:srgbClr val="003EC8"/>
    <a:srgbClr val="F9423A"/>
    <a:srgbClr val="7F7F7F"/>
    <a:srgbClr val="B22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22"/>
    <p:restoredTop sz="74080"/>
  </p:normalViewPr>
  <p:slideViewPr>
    <p:cSldViewPr showGuides="1">
      <p:cViewPr varScale="1">
        <p:scale>
          <a:sx n="83" d="100"/>
          <a:sy n="83" d="100"/>
        </p:scale>
        <p:origin x="1392" y="48"/>
      </p:cViewPr>
      <p:guideLst>
        <p:guide orient="horz" pos="2160"/>
        <p:guide pos="383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howGuides="1">
      <p:cViewPr varScale="1">
        <p:scale>
          <a:sx n="87" d="100"/>
          <a:sy n="87" d="100"/>
        </p:scale>
        <p:origin x="390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53772A-9D00-C041-B650-B133DE82B2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1E88486-3185-EA4B-88C7-6420907DA6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5A6CF3-BDE3-4546-B044-85EF59C4BC4B}" type="datetimeFigureOut">
              <a:rPr lang="en-US" smtClean="0"/>
              <a:t>2/26/2024</a:t>
            </a:fld>
            <a:endParaRPr lang="en-US"/>
          </a:p>
        </p:txBody>
      </p:sp>
      <p:sp>
        <p:nvSpPr>
          <p:cNvPr id="4" name="Footer Placeholder 3">
            <a:extLst>
              <a:ext uri="{FF2B5EF4-FFF2-40B4-BE49-F238E27FC236}">
                <a16:creationId xmlns:a16="http://schemas.microsoft.com/office/drawing/2014/main" id="{6DD3E6BC-32DB-7F4C-B041-DA49039954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25CDCA-0445-B148-838B-EC62455723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AA6899-87C7-9347-B2CC-94A7034AD8FA}" type="slidenum">
              <a:rPr lang="en-US" smtClean="0"/>
              <a:t>‹#›</a:t>
            </a:fld>
            <a:endParaRPr lang="en-US"/>
          </a:p>
        </p:txBody>
      </p:sp>
    </p:spTree>
    <p:extLst>
      <p:ext uri="{BB962C8B-B14F-4D97-AF65-F5344CB8AC3E}">
        <p14:creationId xmlns:p14="http://schemas.microsoft.com/office/powerpoint/2010/main" val="13104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15877-F5DF-B44D-8802-323C66BE364A}" type="datetimeFigureOut">
              <a:rPr lang="en-US" smtClean="0"/>
              <a:t>2/26/2024</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95911-2FCD-8443-8557-292F8ECB6B36}" type="slidenum">
              <a:rPr lang="en-US" smtClean="0"/>
              <a:t>‹#›</a:t>
            </a:fld>
            <a:endParaRPr lang="en-US"/>
          </a:p>
        </p:txBody>
      </p:sp>
    </p:spTree>
    <p:extLst>
      <p:ext uri="{BB962C8B-B14F-4D97-AF65-F5344CB8AC3E}">
        <p14:creationId xmlns:p14="http://schemas.microsoft.com/office/powerpoint/2010/main" val="296167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overall prompt: The objective is to generate a ppt using this template provided to you. You will find specific prompts in the slide, which starts with “Prompt:”. You need to use the existing template format, font color and size, the text position in the slide. You need to find information in the provided documents or internet, do not invent data, ignore if no data is found.</a:t>
            </a:r>
          </a:p>
        </p:txBody>
      </p:sp>
      <p:sp>
        <p:nvSpPr>
          <p:cNvPr id="4" name="Slide Number Placeholder 3"/>
          <p:cNvSpPr>
            <a:spLocks noGrp="1"/>
          </p:cNvSpPr>
          <p:nvPr>
            <p:ph type="sldNum" sz="quarter" idx="5"/>
          </p:nvPr>
        </p:nvSpPr>
        <p:spPr/>
        <p:txBody>
          <a:bodyPr/>
          <a:lstStyle/>
          <a:p>
            <a:fld id="{A2395911-2FCD-8443-8557-292F8ECB6B36}" type="slidenum">
              <a:rPr lang="en-US" smtClean="0"/>
              <a:t>1</a:t>
            </a:fld>
            <a:endParaRPr lang="en-US"/>
          </a:p>
        </p:txBody>
      </p:sp>
    </p:spTree>
    <p:extLst>
      <p:ext uri="{BB962C8B-B14F-4D97-AF65-F5344CB8AC3E}">
        <p14:creationId xmlns:p14="http://schemas.microsoft.com/office/powerpoint/2010/main" val="230410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0306-426C-57B5-A320-08E9A75740C8}"/>
              </a:ext>
            </a:extLst>
          </p:cNvPr>
          <p:cNvSpPr>
            <a:spLocks noGrp="1"/>
          </p:cNvSpPr>
          <p:nvPr>
            <p:ph type="ctrTitle"/>
          </p:nvPr>
        </p:nvSpPr>
        <p:spPr>
          <a:xfrm>
            <a:off x="1520825" y="1122363"/>
            <a:ext cx="9120188"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F291BD6-921D-CF52-F2BC-78B1B011EAED}"/>
              </a:ext>
            </a:extLst>
          </p:cNvPr>
          <p:cNvSpPr>
            <a:spLocks noGrp="1"/>
          </p:cNvSpPr>
          <p:nvPr>
            <p:ph type="subTitle" idx="1"/>
          </p:nvPr>
        </p:nvSpPr>
        <p:spPr>
          <a:xfrm>
            <a:off x="1520825" y="3602038"/>
            <a:ext cx="91201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22CA08A-F786-2D7B-3701-557D1CF54DCF}"/>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5" name="Footer Placeholder 4">
            <a:extLst>
              <a:ext uri="{FF2B5EF4-FFF2-40B4-BE49-F238E27FC236}">
                <a16:creationId xmlns:a16="http://schemas.microsoft.com/office/drawing/2014/main" id="{1B0C42C5-D263-38BD-907A-365F88653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ECA51-4454-8471-E514-538CC0A787D6}"/>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194464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96C7-8FBA-8316-D211-3698099F7E8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F16BE03-ED9D-E1DA-24CB-94B66A0943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554CF0-706A-4B81-CEB5-EB07DFA5BEF3}"/>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5" name="Footer Placeholder 4">
            <a:extLst>
              <a:ext uri="{FF2B5EF4-FFF2-40B4-BE49-F238E27FC236}">
                <a16:creationId xmlns:a16="http://schemas.microsoft.com/office/drawing/2014/main" id="{E655BA85-6C6B-768F-DF44-C98936094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E55EF-CC0F-4618-B498-B53F1C66B1A7}"/>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170022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29520E-BE92-08A2-F5A3-D0E33BD560A0}"/>
              </a:ext>
            </a:extLst>
          </p:cNvPr>
          <p:cNvSpPr>
            <a:spLocks noGrp="1"/>
          </p:cNvSpPr>
          <p:nvPr>
            <p:ph type="title" orient="vert"/>
          </p:nvPr>
        </p:nvSpPr>
        <p:spPr>
          <a:xfrm>
            <a:off x="8704263" y="365125"/>
            <a:ext cx="2620962"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F4C757-93B3-7EC8-33B3-6EF8DA86E5AD}"/>
              </a:ext>
            </a:extLst>
          </p:cNvPr>
          <p:cNvSpPr>
            <a:spLocks noGrp="1"/>
          </p:cNvSpPr>
          <p:nvPr>
            <p:ph type="body" orient="vert" idx="1"/>
          </p:nvPr>
        </p:nvSpPr>
        <p:spPr>
          <a:xfrm>
            <a:off x="836613" y="365125"/>
            <a:ext cx="771525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E778A5-3B4A-0A7F-3C90-9AAA0FB10DEF}"/>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5" name="Footer Placeholder 4">
            <a:extLst>
              <a:ext uri="{FF2B5EF4-FFF2-40B4-BE49-F238E27FC236}">
                <a16:creationId xmlns:a16="http://schemas.microsoft.com/office/drawing/2014/main" id="{F4818EE5-68D5-3FCC-6387-710F4D526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2EB90-1634-6905-9A56-E3F6FFF6F22A}"/>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1941449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60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8E82-54D8-3FB6-325D-CE2A7D2FE0D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28D081-0CBD-CD6C-AA32-C731238927F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6A2117-6EE7-F1B4-FA9E-E4BED8AA939E}"/>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5" name="Footer Placeholder 4">
            <a:extLst>
              <a:ext uri="{FF2B5EF4-FFF2-40B4-BE49-F238E27FC236}">
                <a16:creationId xmlns:a16="http://schemas.microsoft.com/office/drawing/2014/main" id="{85D81A55-CFAB-352B-275E-AA567A4B0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C7682-A7CF-8C11-9252-2D1726A36483}"/>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347613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EFEF-DBA0-62F7-3300-A6CD343738C1}"/>
              </a:ext>
            </a:extLst>
          </p:cNvPr>
          <p:cNvSpPr>
            <a:spLocks noGrp="1"/>
          </p:cNvSpPr>
          <p:nvPr>
            <p:ph type="title"/>
          </p:nvPr>
        </p:nvSpPr>
        <p:spPr>
          <a:xfrm>
            <a:off x="830263" y="1709738"/>
            <a:ext cx="10488612"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E5D4780-9543-5CCD-945C-CFD011DBC7BF}"/>
              </a:ext>
            </a:extLst>
          </p:cNvPr>
          <p:cNvSpPr>
            <a:spLocks noGrp="1"/>
          </p:cNvSpPr>
          <p:nvPr>
            <p:ph type="body" idx="1"/>
          </p:nvPr>
        </p:nvSpPr>
        <p:spPr>
          <a:xfrm>
            <a:off x="830263" y="4589463"/>
            <a:ext cx="1048861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725304-5326-4FFA-9C9B-BF099AA005A4}"/>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5" name="Footer Placeholder 4">
            <a:extLst>
              <a:ext uri="{FF2B5EF4-FFF2-40B4-BE49-F238E27FC236}">
                <a16:creationId xmlns:a16="http://schemas.microsoft.com/office/drawing/2014/main" id="{C86DD752-99EF-43BD-6BF7-F69167DFE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4A758-BC63-A9D0-E2A6-1DD74A5CB2BF}"/>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37003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4A19-0351-ABF3-82DC-88CC29F5780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387AA3-DDA8-3187-B8F5-9A196DAB25B8}"/>
              </a:ext>
            </a:extLst>
          </p:cNvPr>
          <p:cNvSpPr>
            <a:spLocks noGrp="1"/>
          </p:cNvSpPr>
          <p:nvPr>
            <p:ph sz="half" idx="1"/>
          </p:nvPr>
        </p:nvSpPr>
        <p:spPr>
          <a:xfrm>
            <a:off x="836613" y="1825625"/>
            <a:ext cx="5167312"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BA3D639-2899-ECC6-27E9-38D0A303BC8A}"/>
              </a:ext>
            </a:extLst>
          </p:cNvPr>
          <p:cNvSpPr>
            <a:spLocks noGrp="1"/>
          </p:cNvSpPr>
          <p:nvPr>
            <p:ph sz="half" idx="2"/>
          </p:nvPr>
        </p:nvSpPr>
        <p:spPr>
          <a:xfrm>
            <a:off x="6156325" y="1825625"/>
            <a:ext cx="51689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C3DEF39-944F-44C3-E7EA-519737818F51}"/>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6" name="Footer Placeholder 5">
            <a:extLst>
              <a:ext uri="{FF2B5EF4-FFF2-40B4-BE49-F238E27FC236}">
                <a16:creationId xmlns:a16="http://schemas.microsoft.com/office/drawing/2014/main" id="{8F4F3229-7540-3E6F-4218-A92E1190E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962F1-793E-FEE3-81C4-7CE2FA24EF03}"/>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96950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19F9-640B-977C-8729-736DDF814B87}"/>
              </a:ext>
            </a:extLst>
          </p:cNvPr>
          <p:cNvSpPr>
            <a:spLocks noGrp="1"/>
          </p:cNvSpPr>
          <p:nvPr>
            <p:ph type="title"/>
          </p:nvPr>
        </p:nvSpPr>
        <p:spPr>
          <a:xfrm>
            <a:off x="838200" y="365125"/>
            <a:ext cx="10488613"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7596B8-9091-560B-0986-B42B3C0D5BD9}"/>
              </a:ext>
            </a:extLst>
          </p:cNvPr>
          <p:cNvSpPr>
            <a:spLocks noGrp="1"/>
          </p:cNvSpPr>
          <p:nvPr>
            <p:ph type="body" idx="1"/>
          </p:nvPr>
        </p:nvSpPr>
        <p:spPr>
          <a:xfrm>
            <a:off x="838200" y="1681163"/>
            <a:ext cx="51450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890F3B2-DC1E-4297-E3E6-48A0C4B72639}"/>
              </a:ext>
            </a:extLst>
          </p:cNvPr>
          <p:cNvSpPr>
            <a:spLocks noGrp="1"/>
          </p:cNvSpPr>
          <p:nvPr>
            <p:ph sz="half" idx="2"/>
          </p:nvPr>
        </p:nvSpPr>
        <p:spPr>
          <a:xfrm>
            <a:off x="838200" y="2505075"/>
            <a:ext cx="51450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79F2F52-DE57-C4DE-E848-AC08CF7DCD85}"/>
              </a:ext>
            </a:extLst>
          </p:cNvPr>
          <p:cNvSpPr>
            <a:spLocks noGrp="1"/>
          </p:cNvSpPr>
          <p:nvPr>
            <p:ph type="body" sz="quarter" idx="3"/>
          </p:nvPr>
        </p:nvSpPr>
        <p:spPr>
          <a:xfrm>
            <a:off x="6156325" y="1681163"/>
            <a:ext cx="51704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F322F4B-7F97-8A5A-8560-03756C15B787}"/>
              </a:ext>
            </a:extLst>
          </p:cNvPr>
          <p:cNvSpPr>
            <a:spLocks noGrp="1"/>
          </p:cNvSpPr>
          <p:nvPr>
            <p:ph sz="quarter" idx="4"/>
          </p:nvPr>
        </p:nvSpPr>
        <p:spPr>
          <a:xfrm>
            <a:off x="6156325" y="2505075"/>
            <a:ext cx="51704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B4E48F5-4E12-9E87-3055-2744A0076392}"/>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8" name="Footer Placeholder 7">
            <a:extLst>
              <a:ext uri="{FF2B5EF4-FFF2-40B4-BE49-F238E27FC236}">
                <a16:creationId xmlns:a16="http://schemas.microsoft.com/office/drawing/2014/main" id="{475D30B3-FBDE-0BF6-21DF-1AE9DEFBBB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247B2-FBD6-90E5-E3C6-944D2B16DE8B}"/>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249032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3FE2-19D3-79A3-667A-C9D285BAAB4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1AF0B04-0982-EF66-DB38-471418A0BB94}"/>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4" name="Footer Placeholder 3">
            <a:extLst>
              <a:ext uri="{FF2B5EF4-FFF2-40B4-BE49-F238E27FC236}">
                <a16:creationId xmlns:a16="http://schemas.microsoft.com/office/drawing/2014/main" id="{83776A19-1B1B-B6C5-E477-8BB930F28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5B5F76-3A85-C7F2-5880-32388D355A5D}"/>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230904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BCC49-2547-7D60-D1FA-97FA19EEEC0D}"/>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3" name="Footer Placeholder 2">
            <a:extLst>
              <a:ext uri="{FF2B5EF4-FFF2-40B4-BE49-F238E27FC236}">
                <a16:creationId xmlns:a16="http://schemas.microsoft.com/office/drawing/2014/main" id="{5D709EF5-15DD-7834-0A04-076F100976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098122-61BA-2E4B-8157-D9487CCC9654}"/>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287741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6FA8-FEC6-ECF6-F8EB-20873B6A92EF}"/>
              </a:ext>
            </a:extLst>
          </p:cNvPr>
          <p:cNvSpPr>
            <a:spLocks noGrp="1"/>
          </p:cNvSpPr>
          <p:nvPr>
            <p:ph type="title"/>
          </p:nvPr>
        </p:nvSpPr>
        <p:spPr>
          <a:xfrm>
            <a:off x="838200" y="457200"/>
            <a:ext cx="3922713"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77715A0-FDB2-3FCD-DDD0-FD49D99F1A05}"/>
              </a:ext>
            </a:extLst>
          </p:cNvPr>
          <p:cNvSpPr>
            <a:spLocks noGrp="1"/>
          </p:cNvSpPr>
          <p:nvPr>
            <p:ph idx="1"/>
          </p:nvPr>
        </p:nvSpPr>
        <p:spPr>
          <a:xfrm>
            <a:off x="5170488" y="987425"/>
            <a:ext cx="61563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41DFB39-1968-7E60-3905-CC1BEAF1ADF3}"/>
              </a:ext>
            </a:extLst>
          </p:cNvPr>
          <p:cNvSpPr>
            <a:spLocks noGrp="1"/>
          </p:cNvSpPr>
          <p:nvPr>
            <p:ph type="body" sz="half" idx="2"/>
          </p:nvPr>
        </p:nvSpPr>
        <p:spPr>
          <a:xfrm>
            <a:off x="838200" y="2057400"/>
            <a:ext cx="39227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0F19CC-9020-DABC-F027-BE9BE7027A47}"/>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6" name="Footer Placeholder 5">
            <a:extLst>
              <a:ext uri="{FF2B5EF4-FFF2-40B4-BE49-F238E27FC236}">
                <a16:creationId xmlns:a16="http://schemas.microsoft.com/office/drawing/2014/main" id="{138A4947-8DA9-EDC7-3D01-7B990CD5E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1F0A5-A268-728E-75F7-B6AE297EDF49}"/>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371108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CBA3-1D34-ACBB-5332-7A6A11B196A1}"/>
              </a:ext>
            </a:extLst>
          </p:cNvPr>
          <p:cNvSpPr>
            <a:spLocks noGrp="1"/>
          </p:cNvSpPr>
          <p:nvPr>
            <p:ph type="title"/>
          </p:nvPr>
        </p:nvSpPr>
        <p:spPr>
          <a:xfrm>
            <a:off x="838200" y="457200"/>
            <a:ext cx="3922713"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23E66A7-7FF4-6391-9353-9C06EF50F7FF}"/>
              </a:ext>
            </a:extLst>
          </p:cNvPr>
          <p:cNvSpPr>
            <a:spLocks noGrp="1"/>
          </p:cNvSpPr>
          <p:nvPr>
            <p:ph type="pic" idx="1"/>
          </p:nvPr>
        </p:nvSpPr>
        <p:spPr>
          <a:xfrm>
            <a:off x="5170488" y="987425"/>
            <a:ext cx="615632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B79708-316A-8EE5-4C00-4B47C99BC847}"/>
              </a:ext>
            </a:extLst>
          </p:cNvPr>
          <p:cNvSpPr>
            <a:spLocks noGrp="1"/>
          </p:cNvSpPr>
          <p:nvPr>
            <p:ph type="body" sz="half" idx="2"/>
          </p:nvPr>
        </p:nvSpPr>
        <p:spPr>
          <a:xfrm>
            <a:off x="838200" y="2057400"/>
            <a:ext cx="39227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62A400-9C39-0FB4-BB7A-9F10CA657287}"/>
              </a:ext>
            </a:extLst>
          </p:cNvPr>
          <p:cNvSpPr>
            <a:spLocks noGrp="1"/>
          </p:cNvSpPr>
          <p:nvPr>
            <p:ph type="dt" sz="half" idx="10"/>
          </p:nvPr>
        </p:nvSpPr>
        <p:spPr/>
        <p:txBody>
          <a:bodyPr/>
          <a:lstStyle/>
          <a:p>
            <a:fld id="{833BB212-24F7-EE4A-9FF7-36F04381C6EE}" type="datetimeFigureOut">
              <a:rPr lang="en-US" smtClean="0"/>
              <a:t>2/26/2024</a:t>
            </a:fld>
            <a:endParaRPr lang="en-US"/>
          </a:p>
        </p:txBody>
      </p:sp>
      <p:sp>
        <p:nvSpPr>
          <p:cNvPr id="6" name="Footer Placeholder 5">
            <a:extLst>
              <a:ext uri="{FF2B5EF4-FFF2-40B4-BE49-F238E27FC236}">
                <a16:creationId xmlns:a16="http://schemas.microsoft.com/office/drawing/2014/main" id="{827CFC98-3F44-0E8F-88EE-41A8C6CE2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82B0B-6A64-B61B-978D-17DAF8661009}"/>
              </a:ext>
            </a:extLst>
          </p:cNvPr>
          <p:cNvSpPr>
            <a:spLocks noGrp="1"/>
          </p:cNvSpPr>
          <p:nvPr>
            <p:ph type="sldNum" sz="quarter" idx="12"/>
          </p:nvPr>
        </p:nvSpPr>
        <p:spPr/>
        <p:txBody>
          <a:bodyPr/>
          <a:lstStyle/>
          <a:p>
            <a:fld id="{D68BEB71-D093-7849-A70D-B8611039641C}" type="slidenum">
              <a:rPr lang="en-US" smtClean="0"/>
              <a:t>‹#›</a:t>
            </a:fld>
            <a:endParaRPr lang="en-US"/>
          </a:p>
        </p:txBody>
      </p:sp>
    </p:spTree>
    <p:extLst>
      <p:ext uri="{BB962C8B-B14F-4D97-AF65-F5344CB8AC3E}">
        <p14:creationId xmlns:p14="http://schemas.microsoft.com/office/powerpoint/2010/main" val="43070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f2ad0788-a0a8-11ee-a472-5e33abe82e90.png">
            <a:extLst>
              <a:ext uri="{FF2B5EF4-FFF2-40B4-BE49-F238E27FC236}">
                <a16:creationId xmlns:a16="http://schemas.microsoft.com/office/drawing/2014/main" id="{9F4CC53F-94E8-CB4D-3206-4A02D6930DF7}"/>
              </a:ext>
            </a:extLst>
          </p:cNvPr>
          <p:cNvPicPr>
            <a:picLocks noChangeAspect="1"/>
          </p:cNvPicPr>
          <p:nvPr userDrawn="1"/>
        </p:nvPicPr>
        <p:blipFill>
          <a:blip r:embed="rId14"/>
          <a:stretch>
            <a:fillRect/>
          </a:stretch>
        </p:blipFill>
        <p:spPr>
          <a:xfrm>
            <a:off x="-30162" y="-11723"/>
            <a:ext cx="12192000" cy="7406640"/>
          </a:xfrm>
          <a:prstGeom prst="rect">
            <a:avLst/>
          </a:prstGeom>
        </p:spPr>
      </p:pic>
      <p:sp>
        <p:nvSpPr>
          <p:cNvPr id="2" name="Title Placeholder 1">
            <a:extLst>
              <a:ext uri="{FF2B5EF4-FFF2-40B4-BE49-F238E27FC236}">
                <a16:creationId xmlns:a16="http://schemas.microsoft.com/office/drawing/2014/main" id="{BF8FAD45-607E-2F05-39FA-BBA35C2A9C0E}"/>
              </a:ext>
            </a:extLst>
          </p:cNvPr>
          <p:cNvSpPr>
            <a:spLocks noGrp="1"/>
          </p:cNvSpPr>
          <p:nvPr>
            <p:ph type="title"/>
          </p:nvPr>
        </p:nvSpPr>
        <p:spPr>
          <a:xfrm>
            <a:off x="836613" y="365125"/>
            <a:ext cx="10488612"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C3DCB757-A9DC-7717-28D6-F5BD437780E6}"/>
              </a:ext>
            </a:extLst>
          </p:cNvPr>
          <p:cNvSpPr>
            <a:spLocks noGrp="1"/>
          </p:cNvSpPr>
          <p:nvPr>
            <p:ph type="body" idx="1"/>
          </p:nvPr>
        </p:nvSpPr>
        <p:spPr>
          <a:xfrm>
            <a:off x="836613" y="1825625"/>
            <a:ext cx="10488612"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013F0C5A-DC9A-B355-119D-CBBD6CDB7E4C}"/>
              </a:ext>
            </a:extLst>
          </p:cNvPr>
          <p:cNvSpPr>
            <a:spLocks noGrp="1"/>
          </p:cNvSpPr>
          <p:nvPr>
            <p:ph type="dt" sz="half" idx="2"/>
          </p:nvPr>
        </p:nvSpPr>
        <p:spPr>
          <a:xfrm>
            <a:off x="836613" y="6356350"/>
            <a:ext cx="273526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BB212-24F7-EE4A-9FF7-36F04381C6EE}" type="datetimeFigureOut">
              <a:rPr lang="en-US" smtClean="0"/>
              <a:t>2/26/2024</a:t>
            </a:fld>
            <a:endParaRPr lang="en-US"/>
          </a:p>
        </p:txBody>
      </p:sp>
      <p:sp>
        <p:nvSpPr>
          <p:cNvPr id="5" name="Footer Placeholder 4">
            <a:extLst>
              <a:ext uri="{FF2B5EF4-FFF2-40B4-BE49-F238E27FC236}">
                <a16:creationId xmlns:a16="http://schemas.microsoft.com/office/drawing/2014/main" id="{54308E84-0FE4-0A8D-D75C-D5A29B9657B1}"/>
              </a:ext>
            </a:extLst>
          </p:cNvPr>
          <p:cNvSpPr>
            <a:spLocks noGrp="1"/>
          </p:cNvSpPr>
          <p:nvPr>
            <p:ph type="ftr" sz="quarter" idx="3"/>
          </p:nvPr>
        </p:nvSpPr>
        <p:spPr>
          <a:xfrm>
            <a:off x="4029075" y="6356350"/>
            <a:ext cx="41036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BE616C-7F19-4362-1EC6-580B00CA68C2}"/>
              </a:ext>
            </a:extLst>
          </p:cNvPr>
          <p:cNvSpPr>
            <a:spLocks noGrp="1"/>
          </p:cNvSpPr>
          <p:nvPr>
            <p:ph type="sldNum" sz="quarter" idx="4"/>
          </p:nvPr>
        </p:nvSpPr>
        <p:spPr>
          <a:xfrm>
            <a:off x="8589963" y="6356350"/>
            <a:ext cx="27352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BEB71-D093-7849-A70D-B8611039641C}" type="slidenum">
              <a:rPr lang="en-US" smtClean="0"/>
              <a:t>‹#›</a:t>
            </a:fld>
            <a:endParaRPr lang="en-US"/>
          </a:p>
        </p:txBody>
      </p:sp>
    </p:spTree>
    <p:extLst>
      <p:ext uri="{BB962C8B-B14F-4D97-AF65-F5344CB8AC3E}">
        <p14:creationId xmlns:p14="http://schemas.microsoft.com/office/powerpoint/2010/main" val="709102246"/>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lang="en-US" sz="3300" b="1" kern="1200" dirty="0">
          <a:solidFill>
            <a:srgbClr val="FFFFFF"/>
          </a:solidFill>
          <a:effectLst/>
          <a:latin typeface="Amazon Ember"/>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ad0788-a0a8-11ee-a472-5e33abe82e90.png"/>
          <p:cNvPicPr>
            <a:picLocks noChangeAspect="1"/>
          </p:cNvPicPr>
          <p:nvPr/>
        </p:nvPicPr>
        <p:blipFill>
          <a:blip r:embed="rId3"/>
          <a:stretch>
            <a:fillRect/>
          </a:stretch>
        </p:blipFill>
        <p:spPr>
          <a:xfrm>
            <a:off x="-15081" y="548640"/>
            <a:ext cx="12192000" cy="6858000"/>
          </a:xfrm>
          <a:prstGeom prst="rect">
            <a:avLst/>
          </a:prstGeom>
        </p:spPr>
      </p:pic>
      <p:sp>
        <p:nvSpPr>
          <p:cNvPr id="4" name="Rectangle 3"/>
          <p:cNvSpPr/>
          <p:nvPr/>
        </p:nvSpPr>
        <p:spPr>
          <a:xfrm>
            <a:off x="612647" y="1200150"/>
            <a:ext cx="2267872" cy="1021842"/>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Prompt: Add the company’s logo in the position of this textbox, resize it to have a same size as this textbox.</a:t>
            </a:r>
            <a:endParaRPr sz="1400" dirty="0">
              <a:solidFill>
                <a:schemeClr val="tx1"/>
              </a:solidFill>
            </a:endParaRPr>
          </a:p>
        </p:txBody>
      </p:sp>
      <p:pic>
        <p:nvPicPr>
          <p:cNvPr id="6" name="Picture 5" descr="f3077fb0-a0a8-11ee-a472-5e33abe82e90.png"/>
          <p:cNvPicPr>
            <a:picLocks noChangeAspect="1"/>
          </p:cNvPicPr>
          <p:nvPr/>
        </p:nvPicPr>
        <p:blipFill>
          <a:blip r:embed="rId4"/>
          <a:stretch>
            <a:fillRect/>
          </a:stretch>
        </p:blipFill>
        <p:spPr>
          <a:xfrm>
            <a:off x="704088" y="548640"/>
            <a:ext cx="1003300" cy="603250"/>
          </a:xfrm>
          <a:prstGeom prst="rect">
            <a:avLst/>
          </a:prstGeom>
        </p:spPr>
      </p:pic>
      <p:sp>
        <p:nvSpPr>
          <p:cNvPr id="7" name="Rectangle 6"/>
          <p:cNvSpPr/>
          <p:nvPr/>
        </p:nvSpPr>
        <p:spPr>
          <a:xfrm>
            <a:off x="457200" y="3200400"/>
            <a:ext cx="1078992" cy="201168"/>
          </a:xfrm>
          <a:prstGeom prst="rect">
            <a:avLst/>
          </a:prstGeom>
          <a:solidFill>
            <a:srgbClr val="001E61"/>
          </a:solidFill>
          <a:ln>
            <a:solidFill>
              <a:srgbClr val="001E6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365760" y="6510528"/>
            <a:ext cx="2048256" cy="274320"/>
          </a:xfrm>
          <a:prstGeom prst="rect">
            <a:avLst/>
          </a:prstGeom>
          <a:noFill/>
        </p:spPr>
        <p:txBody>
          <a:bodyPr wrap="square"/>
          <a:lstStyle/>
          <a:p>
            <a:pPr algn="l">
              <a:defRPr sz="670">
                <a:solidFill>
                  <a:srgbClr val="FFFFFF"/>
                </a:solidFill>
                <a:latin typeface="Amazon Ember"/>
              </a:defRPr>
            </a:pPr>
            <a:r>
              <a:t>©Databook 2023. All Rights Reserved.</a:t>
            </a:r>
          </a:p>
        </p:txBody>
      </p:sp>
      <p:sp>
        <p:nvSpPr>
          <p:cNvPr id="10" name="TextBox 9"/>
          <p:cNvSpPr txBox="1"/>
          <p:nvPr/>
        </p:nvSpPr>
        <p:spPr>
          <a:xfrm>
            <a:off x="612648" y="5074920"/>
            <a:ext cx="2743200" cy="457200"/>
          </a:xfrm>
          <a:prstGeom prst="rect">
            <a:avLst/>
          </a:prstGeom>
          <a:noFill/>
        </p:spPr>
        <p:txBody>
          <a:bodyPr wrap="square"/>
          <a:lstStyle/>
          <a:p>
            <a:pPr algn="l">
              <a:defRPr sz="1600" b="0">
                <a:solidFill>
                  <a:srgbClr val="FFFFFF"/>
                </a:solidFill>
                <a:latin typeface="Amazon Ember"/>
              </a:defRPr>
            </a:pPr>
            <a:r>
              <a:rPr lang="en-GB" dirty="0">
                <a:solidFill>
                  <a:srgbClr val="FFFFFF"/>
                </a:solidFill>
                <a:effectLst/>
              </a:rPr>
              <a:t>Prompt: add the current date in format « DD Month YYYY », use the same font and size as this prompt.</a:t>
            </a:r>
            <a:endParaRPr dirty="0"/>
          </a:p>
        </p:txBody>
      </p:sp>
      <p:sp>
        <p:nvSpPr>
          <p:cNvPr id="11" name="TextBox 10"/>
          <p:cNvSpPr txBox="1"/>
          <p:nvPr/>
        </p:nvSpPr>
        <p:spPr>
          <a:xfrm>
            <a:off x="612648" y="4764024"/>
            <a:ext cx="2743200" cy="457200"/>
          </a:xfrm>
          <a:prstGeom prst="rect">
            <a:avLst/>
          </a:prstGeom>
          <a:noFill/>
        </p:spPr>
        <p:txBody>
          <a:bodyPr wrap="square"/>
          <a:lstStyle/>
          <a:p>
            <a:pPr algn="l">
              <a:defRPr sz="1600">
                <a:solidFill>
                  <a:srgbClr val="FFFFFF"/>
                </a:solidFill>
                <a:latin typeface="Amazon Ember"/>
              </a:defRPr>
            </a:pPr>
            <a:endParaRPr dirty="0"/>
          </a:p>
        </p:txBody>
      </p:sp>
      <p:sp>
        <p:nvSpPr>
          <p:cNvPr id="13" name="TextBox 12"/>
          <p:cNvSpPr txBox="1"/>
          <p:nvPr/>
        </p:nvSpPr>
        <p:spPr>
          <a:xfrm>
            <a:off x="612647" y="3794760"/>
            <a:ext cx="8211471" cy="704088"/>
          </a:xfrm>
          <a:prstGeom prst="rect">
            <a:avLst/>
          </a:prstGeom>
          <a:noFill/>
        </p:spPr>
        <p:txBody>
          <a:bodyPr wrap="square" anchor="b"/>
          <a:lstStyle/>
          <a:p>
            <a:pPr algn="l">
              <a:defRPr sz="3300" b="1">
                <a:solidFill>
                  <a:srgbClr val="FFFFFF"/>
                </a:solidFill>
                <a:latin typeface="Amazon Ember"/>
              </a:defRPr>
            </a:pPr>
            <a:r>
              <a:rPr lang="en-GB" b="1" dirty="0">
                <a:solidFill>
                  <a:srgbClr val="FFFFFF"/>
                </a:solidFill>
                <a:effectLst/>
              </a:rPr>
              <a:t>Prompt: add a title in this textbox, with format « Company account plan », replace the company with right one. Use the same font and size as this prompt.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7C1914-D98E-77E7-091A-6C2A2803275C}"/>
              </a:ext>
            </a:extLst>
          </p:cNvPr>
          <p:cNvSpPr txBox="1"/>
          <p:nvPr/>
        </p:nvSpPr>
        <p:spPr>
          <a:xfrm>
            <a:off x="442119" y="304800"/>
            <a:ext cx="10439400" cy="1200329"/>
          </a:xfrm>
          <a:prstGeom prst="rect">
            <a:avLst/>
          </a:prstGeom>
          <a:noFill/>
        </p:spPr>
        <p:txBody>
          <a:bodyPr wrap="square">
            <a:spAutoFit/>
          </a:bodyPr>
          <a:lstStyle/>
          <a:p>
            <a:r>
              <a:rPr lang="en-GB" sz="3600" b="1" dirty="0">
                <a:solidFill>
                  <a:srgbClr val="FFFFFF"/>
                </a:solidFill>
              </a:rPr>
              <a:t>P</a:t>
            </a:r>
            <a:r>
              <a:rPr lang="en-GB" sz="3600" b="1" dirty="0">
                <a:solidFill>
                  <a:srgbClr val="FFFFFF"/>
                </a:solidFill>
                <a:effectLst/>
              </a:rPr>
              <a:t>rompt: Add a title in this textbox, with format « </a:t>
            </a:r>
            <a:r>
              <a:rPr lang="en-GB" sz="3600" b="1" dirty="0" err="1">
                <a:solidFill>
                  <a:srgbClr val="FFFFFF"/>
                </a:solidFill>
                <a:effectLst/>
              </a:rPr>
              <a:t>Comapny</a:t>
            </a:r>
            <a:r>
              <a:rPr lang="en-GB" sz="3600" b="1" dirty="0">
                <a:solidFill>
                  <a:srgbClr val="FFFFFF"/>
                </a:solidFill>
                <a:effectLst/>
              </a:rPr>
              <a:t> name overview » </a:t>
            </a:r>
            <a:endParaRPr lang="en-US" sz="3600" dirty="0"/>
          </a:p>
        </p:txBody>
      </p:sp>
      <p:sp>
        <p:nvSpPr>
          <p:cNvPr id="5" name="TextBox 4">
            <a:extLst>
              <a:ext uri="{FF2B5EF4-FFF2-40B4-BE49-F238E27FC236}">
                <a16:creationId xmlns:a16="http://schemas.microsoft.com/office/drawing/2014/main" id="{204EF061-F110-EDED-493C-FBD6BF3BDA59}"/>
              </a:ext>
            </a:extLst>
          </p:cNvPr>
          <p:cNvSpPr txBox="1"/>
          <p:nvPr/>
        </p:nvSpPr>
        <p:spPr>
          <a:xfrm>
            <a:off x="454252" y="2057400"/>
            <a:ext cx="4902767" cy="1754326"/>
          </a:xfrm>
          <a:prstGeom prst="rect">
            <a:avLst/>
          </a:prstGeom>
          <a:noFill/>
        </p:spPr>
        <p:txBody>
          <a:bodyPr wrap="square">
            <a:spAutoFit/>
          </a:bodyPr>
          <a:lstStyle/>
          <a:p>
            <a:r>
              <a:rPr lang="en-GB" dirty="0">
                <a:solidFill>
                  <a:srgbClr val="FFFFFF"/>
                </a:solidFill>
                <a:effectLst/>
              </a:rPr>
              <a:t>Prompt: Write an executive summary of the company information, in the format of bullet points. At the end of bullet points, add a clickable link named « Click for more information » to link to the source website, if you don’t find the source website, please don’t add this link.</a:t>
            </a:r>
            <a:endParaRPr lang="en-US" dirty="0"/>
          </a:p>
        </p:txBody>
      </p:sp>
      <p:sp>
        <p:nvSpPr>
          <p:cNvPr id="7" name="TextBox 6">
            <a:extLst>
              <a:ext uri="{FF2B5EF4-FFF2-40B4-BE49-F238E27FC236}">
                <a16:creationId xmlns:a16="http://schemas.microsoft.com/office/drawing/2014/main" id="{D397CBA1-279F-2216-ED51-96D24EF20924}"/>
              </a:ext>
            </a:extLst>
          </p:cNvPr>
          <p:cNvSpPr txBox="1"/>
          <p:nvPr/>
        </p:nvSpPr>
        <p:spPr>
          <a:xfrm>
            <a:off x="7068571" y="2057400"/>
            <a:ext cx="5093267" cy="1754326"/>
          </a:xfrm>
          <a:prstGeom prst="rect">
            <a:avLst/>
          </a:prstGeom>
          <a:noFill/>
        </p:spPr>
        <p:txBody>
          <a:bodyPr wrap="square">
            <a:spAutoFit/>
          </a:bodyPr>
          <a:lstStyle/>
          <a:p>
            <a:r>
              <a:rPr lang="en-GB" b="1" dirty="0">
                <a:solidFill>
                  <a:srgbClr val="FFFFFF"/>
                </a:solidFill>
                <a:effectLst/>
              </a:rPr>
              <a:t>Prompt: List with bullet points all the key facts of the company that you can find in the documentation, don’t invent if not found. Key facts such as revenue, profit, number of employees, company type, headquarters, etc. Below is an example : Revenue: € 3.096 bn. </a:t>
            </a:r>
            <a:endParaRPr lang="en-US" dirty="0"/>
          </a:p>
        </p:txBody>
      </p:sp>
    </p:spTree>
    <p:extLst>
      <p:ext uri="{BB962C8B-B14F-4D97-AF65-F5344CB8AC3E}">
        <p14:creationId xmlns:p14="http://schemas.microsoft.com/office/powerpoint/2010/main" val="308975157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Words>
  <Application>Microsoft Office PowerPoint</Application>
  <PresentationFormat>Custom</PresentationFormat>
  <Paragraphs>9</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Amazon Ember</vt:lpstr>
      <vt:lpstr>Arial</vt:lpstr>
      <vt:lpstr>Calibri</vt:lpstr>
      <vt:lpstr>1_Custom Design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FactPack</dc:title>
  <dc:subject/>
  <dc:creator>Databook</dc:creator>
  <cp:keywords/>
  <dc:description/>
  <cp:lastModifiedBy>Weibo Zhao</cp:lastModifiedBy>
  <cp:revision>298</cp:revision>
  <dcterms:created xsi:type="dcterms:W3CDTF">2017-07-20T18:42:26Z</dcterms:created>
  <dcterms:modified xsi:type="dcterms:W3CDTF">2024-02-26T22:52:52Z</dcterms:modified>
  <cp:category/>
</cp:coreProperties>
</file>