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13" autoAdjust="0"/>
  </p:normalViewPr>
  <p:slideViewPr>
    <p:cSldViewPr snapToGrid="0">
      <p:cViewPr varScale="1">
        <p:scale>
          <a:sx n="51" d="100"/>
          <a:sy n="5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EE2E-E957-4C6F-8A2F-CFE43ED3387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12EB-F94F-4869-B9C1-E26DD9C4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5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1D01-C717-4353-BFA2-7330B2C1823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5FA2-537D-4303-9758-9FBB7F6DF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tw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iyou4you.us/r/?s=124913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Mentor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Tutorial – Part 2: </a:t>
            </a:r>
            <a:r>
              <a:rPr lang="en-US" sz="3600" dirty="0" smtClean="0"/>
              <a:t>OOP</a:t>
            </a:r>
          </a:p>
          <a:p>
            <a:r>
              <a:rPr lang="en-US" sz="3600" dirty="0" smtClean="0"/>
              <a:t>A compact tutorial to </a:t>
            </a:r>
            <a:r>
              <a:rPr lang="en-US" sz="3600" smtClean="0"/>
              <a:t>Linear Algebra</a:t>
            </a:r>
            <a:endParaRPr lang="en-US" sz="3600" dirty="0" smtClean="0"/>
          </a:p>
          <a:p>
            <a:r>
              <a:rPr lang="en-US" sz="3600" dirty="0" smtClean="0"/>
              <a:t>Numpy</a:t>
            </a:r>
          </a:p>
          <a:p>
            <a:r>
              <a:rPr lang="en-US" sz="3600" dirty="0" smtClean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4563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 </a:t>
            </a:r>
            <a:r>
              <a:rPr lang="en-US" dirty="0"/>
              <a:t>3Blue1Brown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yt3.ggpht.com/a/AATXAJzHMcyAuLrGMetWvvQr2SNxX_Te6uPrZP8SzQ=s176-c-k-c0x00ffffff-no-rj-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70657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9"/>
          <a:stretch/>
        </p:blipFill>
        <p:spPr>
          <a:xfrm>
            <a:off x="838200" y="1772444"/>
            <a:ext cx="70675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4475"/>
            <a:ext cx="6410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YouTube: </a:t>
            </a:r>
            <a:r>
              <a:rPr lang="en-US" dirty="0"/>
              <a:t>Machine Learning | Andrew </a:t>
            </a:r>
            <a:r>
              <a:rPr lang="en-US" dirty="0" smtClean="0"/>
              <a:t>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49" y="1792288"/>
            <a:ext cx="8020902" cy="43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cademic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Search it in Google Scholar: </a:t>
            </a:r>
            <a:r>
              <a:rPr lang="en-US" sz="3200" dirty="0">
                <a:hlinkClick r:id="rId2"/>
              </a:rPr>
              <a:t>https://scholar.google.com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2. Open the webpage, and copy the website</a:t>
            </a:r>
          </a:p>
          <a:p>
            <a:r>
              <a:rPr lang="en-US" sz="3200" dirty="0" smtClean="0"/>
              <a:t>3. Find it in SCI-Hub: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://sci-hub.tw/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17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Internet (</a:t>
            </a:r>
            <a:r>
              <a:rPr lang="en-US" altLang="zh-CN" dirty="0" smtClean="0"/>
              <a:t>Flip the wall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51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https://xiyou4you.us/r/?</a:t>
            </a:r>
            <a:r>
              <a:rPr lang="en-US" dirty="0" smtClean="0">
                <a:hlinkClick r:id="rId2"/>
              </a:rPr>
              <a:t>s=12491373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6" y="2093311"/>
            <a:ext cx="7870376" cy="4256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1637" y="3218996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Google</a:t>
            </a:r>
          </a:p>
          <a:p>
            <a:r>
              <a:rPr lang="en-US" sz="3200" dirty="0" smtClean="0"/>
              <a:t>Google Scholar</a:t>
            </a:r>
          </a:p>
          <a:p>
            <a:r>
              <a:rPr lang="en-US" sz="3200" dirty="0" smtClean="0"/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4829" y="2612571"/>
            <a:ext cx="2449285" cy="373695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414658" y="3693583"/>
            <a:ext cx="824323" cy="620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 Light</vt:lpstr>
      <vt:lpstr>Arial</vt:lpstr>
      <vt:lpstr>Calibri</vt:lpstr>
      <vt:lpstr>Calibri Light</vt:lpstr>
      <vt:lpstr>Office Theme</vt:lpstr>
      <vt:lpstr>Mentor Session 2</vt:lpstr>
      <vt:lpstr>YouTube 3Blue1Brown </vt:lpstr>
      <vt:lpstr>YouTube: Machine Learning | Andrew Ng</vt:lpstr>
      <vt:lpstr>Download Academic Papers</vt:lpstr>
      <vt:lpstr>Scientific Internet (Flip the wall)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Zhenguo Nie</dc:title>
  <dc:creator>ZHENGUO NIE</dc:creator>
  <cp:lastModifiedBy>Zhenguo Nie</cp:lastModifiedBy>
  <cp:revision>145</cp:revision>
  <dcterms:created xsi:type="dcterms:W3CDTF">2019-08-17T00:34:28Z</dcterms:created>
  <dcterms:modified xsi:type="dcterms:W3CDTF">2020-04-04T10:57:11Z</dcterms:modified>
</cp:coreProperties>
</file>