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0" r:id="rId5"/>
    <p:sldId id="259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898-73E1-4BC4-ADDB-0782CBB44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0F18-CA60-4A11-B400-7CF52F8A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9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898-73E1-4BC4-ADDB-0782CBB44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0F18-CA60-4A11-B400-7CF52F8A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898-73E1-4BC4-ADDB-0782CBB44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0F18-CA60-4A11-B400-7CF52F8A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4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898-73E1-4BC4-ADDB-0782CBB44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0F18-CA60-4A11-B400-7CF52F8A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898-73E1-4BC4-ADDB-0782CBB44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0F18-CA60-4A11-B400-7CF52F8A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898-73E1-4BC4-ADDB-0782CBB44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0F18-CA60-4A11-B400-7CF52F8A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0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898-73E1-4BC4-ADDB-0782CBB44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0F18-CA60-4A11-B400-7CF52F8A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0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898-73E1-4BC4-ADDB-0782CBB44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0F18-CA60-4A11-B400-7CF52F8A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4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898-73E1-4BC4-ADDB-0782CBB44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0F18-CA60-4A11-B400-7CF52F8A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2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898-73E1-4BC4-ADDB-0782CBB44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0F18-CA60-4A11-B400-7CF52F8A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898-73E1-4BC4-ADDB-0782CBB44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0F18-CA60-4A11-B400-7CF52F8A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3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E898-73E1-4BC4-ADDB-0782CBB44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D0F18-CA60-4A11-B400-7CF52F8A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7086409" TargetMode="External"/><Relationship Id="rId2" Type="http://schemas.openxmlformats.org/officeDocument/2006/relationships/hyperlink" Target="https://blog.csdn.net/linhai1028/article/details/7923331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-hub.tw/" TargetMode="External"/><Relationship Id="rId2" Type="http://schemas.openxmlformats.org/officeDocument/2006/relationships/hyperlink" Target="https://scholar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xiyou4you.us/r/?s=1249137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 </a:t>
            </a:r>
            <a:r>
              <a:rPr lang="en-US"/>
              <a:t>Session </a:t>
            </a:r>
            <a:r>
              <a:rPr lang="en-US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Linear </a:t>
            </a:r>
            <a:r>
              <a:rPr lang="en-US" sz="4000" dirty="0" smtClean="0"/>
              <a:t>Regression</a:t>
            </a:r>
          </a:p>
          <a:p>
            <a:r>
              <a:rPr lang="en-US" sz="4000" dirty="0" smtClean="0"/>
              <a:t>TensorFlow</a:t>
            </a:r>
          </a:p>
          <a:p>
            <a:r>
              <a:rPr lang="en-US" sz="4000" dirty="0" smtClean="0"/>
              <a:t>TF </a:t>
            </a:r>
            <a:r>
              <a:rPr lang="en-US" sz="4000" dirty="0"/>
              <a:t>code example for </a:t>
            </a:r>
            <a:r>
              <a:rPr lang="en-US" sz="4000" dirty="0" smtClean="0"/>
              <a:t>LR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495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TensorFlow-CPU Installation in Anaconda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Anaconda Prompt</a:t>
            </a:r>
          </a:p>
          <a:p>
            <a:r>
              <a:rPr lang="en-US" dirty="0" smtClean="0"/>
              <a:t>To create a new environment with a specific version of Python: </a:t>
            </a:r>
            <a:r>
              <a:rPr lang="en-US" i="1" dirty="0" smtClean="0">
                <a:solidFill>
                  <a:srgbClr val="FF0000"/>
                </a:solidFill>
              </a:rPr>
              <a:t>conda create –n tensorflow python=3.7</a:t>
            </a:r>
          </a:p>
          <a:p>
            <a:r>
              <a:rPr lang="en-US" dirty="0" smtClean="0"/>
              <a:t>Activate the environment: </a:t>
            </a:r>
            <a:r>
              <a:rPr lang="en-US" i="1" dirty="0" smtClean="0">
                <a:solidFill>
                  <a:srgbClr val="FF0000"/>
                </a:solidFill>
              </a:rPr>
              <a:t>(conda) activate tensorflow</a:t>
            </a:r>
          </a:p>
          <a:p>
            <a:r>
              <a:rPr lang="en-US" dirty="0" smtClean="0"/>
              <a:t>To install Tensorflow-cpu: </a:t>
            </a:r>
            <a:r>
              <a:rPr lang="en-US" i="1" dirty="0" smtClean="0">
                <a:solidFill>
                  <a:srgbClr val="FF0000"/>
                </a:solidFill>
              </a:rPr>
              <a:t>conda install –c conda-forge tensorflow</a:t>
            </a:r>
          </a:p>
          <a:p>
            <a:r>
              <a:rPr lang="en-US" dirty="0"/>
              <a:t>To run </a:t>
            </a:r>
            <a:r>
              <a:rPr lang="en-US" dirty="0" smtClean="0"/>
              <a:t>the code: </a:t>
            </a:r>
            <a:r>
              <a:rPr lang="en-US" i="1" dirty="0" smtClean="0">
                <a:solidFill>
                  <a:srgbClr val="FF0000"/>
                </a:solidFill>
              </a:rPr>
              <a:t>python xxxx.py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/>
              <a:t>To deactivate the environment: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GPU version TensorFlow: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blog.csdn.net/linhai1028/article/details/79233311</a:t>
            </a:r>
            <a:r>
              <a:rPr lang="en-US" dirty="0" smtClean="0"/>
              <a:t> (Ubuntu)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zhuanlan.zhihu.com/p/37086409</a:t>
            </a:r>
            <a:r>
              <a:rPr lang="en-US" dirty="0" smtClean="0"/>
              <a:t> (Windows)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4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achine learning categ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78" y="0"/>
            <a:ext cx="8559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1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Training, Validation and Testing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7694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Training data</a:t>
            </a:r>
            <a:r>
              <a:rPr lang="en-US" dirty="0" smtClean="0"/>
              <a:t> is </a:t>
            </a:r>
            <a:r>
              <a:rPr lang="en-US" dirty="0"/>
              <a:t>a set of examples used to fit the </a:t>
            </a:r>
            <a:r>
              <a:rPr lang="en-US" dirty="0" smtClean="0"/>
              <a:t>parameters.</a:t>
            </a:r>
          </a:p>
          <a:p>
            <a:r>
              <a:rPr lang="en-US" b="1" dirty="0" smtClean="0"/>
              <a:t>Validation dataset </a:t>
            </a:r>
            <a:r>
              <a:rPr lang="en-US" dirty="0" smtClean="0"/>
              <a:t>provides an unbiased evaluation of a model fit on the training dataset while tuning the model's hyper-parameters</a:t>
            </a:r>
          </a:p>
          <a:p>
            <a:r>
              <a:rPr lang="en-US" b="1" dirty="0" smtClean="0"/>
              <a:t>Test </a:t>
            </a:r>
            <a:r>
              <a:rPr lang="en-US" b="1" dirty="0"/>
              <a:t>dataset</a:t>
            </a:r>
            <a:r>
              <a:rPr lang="en-US" dirty="0"/>
              <a:t> is a dataset used to provide an unbiased evaluation of a </a:t>
            </a:r>
            <a:r>
              <a:rPr lang="en-US" i="1" dirty="0"/>
              <a:t>final</a:t>
            </a:r>
            <a:r>
              <a:rPr lang="en-US" dirty="0"/>
              <a:t> model fit on the training dataset</a:t>
            </a:r>
          </a:p>
        </p:txBody>
      </p:sp>
      <p:pic>
        <p:nvPicPr>
          <p:cNvPr id="1026" name="Picture 2" descr="Image result for training validation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17" y="1690688"/>
            <a:ext cx="4516581" cy="253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ining validation tes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161" y="4400127"/>
            <a:ext cx="4965267" cy="177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80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raining validation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100" y="1536683"/>
            <a:ext cx="5424943" cy="398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raining validation tes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5" y="952399"/>
            <a:ext cx="6128158" cy="515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45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</a:t>
            </a:r>
            <a:r>
              <a:rPr lang="en-US" dirty="0"/>
              <a:t>3Blue1Brown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yt3.ggpht.com/a/AATXAJzHMcyAuLrGMetWvvQr2SNxX_Te6uPrZP8SzQ=s176-c-k-c0x00ffffff-no-rj-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170657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9"/>
          <a:stretch/>
        </p:blipFill>
        <p:spPr>
          <a:xfrm>
            <a:off x="838200" y="1772444"/>
            <a:ext cx="7067550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4475"/>
            <a:ext cx="64103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9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YouTube: </a:t>
            </a:r>
            <a:r>
              <a:rPr lang="en-US" dirty="0"/>
              <a:t>Machine Learning | Andrew </a:t>
            </a:r>
            <a:r>
              <a:rPr lang="en-US" dirty="0" smtClean="0"/>
              <a:t>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49" y="1792288"/>
            <a:ext cx="8020902" cy="43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cademic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Search it in Google Scholar: </a:t>
            </a:r>
            <a:r>
              <a:rPr lang="en-US" sz="3200" dirty="0">
                <a:hlinkClick r:id="rId2"/>
              </a:rPr>
              <a:t>https://scholar.google.com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r>
              <a:rPr lang="en-US" sz="3200" dirty="0" smtClean="0"/>
              <a:t>2. Open the webpage, and copy the website</a:t>
            </a:r>
          </a:p>
          <a:p>
            <a:r>
              <a:rPr lang="en-US" sz="3200" dirty="0" smtClean="0"/>
              <a:t>3. Find it in SCI-Hub: </a:t>
            </a: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://sci-hub.tw/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65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Internet (</a:t>
            </a:r>
            <a:r>
              <a:rPr lang="en-US" altLang="zh-CN" dirty="0" smtClean="0"/>
              <a:t>Flip the wall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510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https://xiyou4you.us/r/?</a:t>
            </a:r>
            <a:r>
              <a:rPr lang="en-US" dirty="0" smtClean="0">
                <a:hlinkClick r:id="rId2"/>
              </a:rPr>
              <a:t>s=12491373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66" y="2093311"/>
            <a:ext cx="7870376" cy="4256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1637" y="3218996"/>
            <a:ext cx="2691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Google</a:t>
            </a:r>
          </a:p>
          <a:p>
            <a:r>
              <a:rPr lang="en-US" sz="3200" dirty="0" smtClean="0"/>
              <a:t>Google Scholar</a:t>
            </a:r>
          </a:p>
          <a:p>
            <a:r>
              <a:rPr lang="en-US" sz="3200" dirty="0" smtClean="0"/>
              <a:t>YouTube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4829" y="2612571"/>
            <a:ext cx="2449285" cy="3736957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414658" y="3693583"/>
            <a:ext cx="824323" cy="620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206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 Light</vt:lpstr>
      <vt:lpstr>Arial</vt:lpstr>
      <vt:lpstr>Calibri</vt:lpstr>
      <vt:lpstr>Calibri Light</vt:lpstr>
      <vt:lpstr>Office Theme</vt:lpstr>
      <vt:lpstr>Mentor Session 3</vt:lpstr>
      <vt:lpstr>TensorFlow-CPU Installation in Anaconda</vt:lpstr>
      <vt:lpstr>PowerPoint Presentation</vt:lpstr>
      <vt:lpstr>Training, Validation and Testing Dataset</vt:lpstr>
      <vt:lpstr>PowerPoint Presentation</vt:lpstr>
      <vt:lpstr>YouTube 3Blue1Brown </vt:lpstr>
      <vt:lpstr>YouTube: Machine Learning | Andrew Ng</vt:lpstr>
      <vt:lpstr>Download Academic Papers</vt:lpstr>
      <vt:lpstr>Scientific Internet (Flip the wall)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 Session 2</dc:title>
  <dc:creator>ZHENGUO NIE</dc:creator>
  <cp:lastModifiedBy>Zhenguo Nie</cp:lastModifiedBy>
  <cp:revision>44</cp:revision>
  <dcterms:created xsi:type="dcterms:W3CDTF">2019-08-31T20:39:53Z</dcterms:created>
  <dcterms:modified xsi:type="dcterms:W3CDTF">2020-04-11T10:28:49Z</dcterms:modified>
</cp:coreProperties>
</file>