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33B6-4513-4A6A-9EC8-9CED4457E4B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C4B8-C82B-4E2D-8F24-B4AE280E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33B6-4513-4A6A-9EC8-9CED4457E4B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C4B8-C82B-4E2D-8F24-B4AE280E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8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33B6-4513-4A6A-9EC8-9CED4457E4B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C4B8-C82B-4E2D-8F24-B4AE280E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33B6-4513-4A6A-9EC8-9CED4457E4B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C4B8-C82B-4E2D-8F24-B4AE280E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33B6-4513-4A6A-9EC8-9CED4457E4B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C4B8-C82B-4E2D-8F24-B4AE280E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6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33B6-4513-4A6A-9EC8-9CED4457E4B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C4B8-C82B-4E2D-8F24-B4AE280E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1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33B6-4513-4A6A-9EC8-9CED4457E4B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C4B8-C82B-4E2D-8F24-B4AE280E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33B6-4513-4A6A-9EC8-9CED4457E4B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C4B8-C82B-4E2D-8F24-B4AE280E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5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33B6-4513-4A6A-9EC8-9CED4457E4B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C4B8-C82B-4E2D-8F24-B4AE280E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9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33B6-4513-4A6A-9EC8-9CED4457E4B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C4B8-C82B-4E2D-8F24-B4AE280E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33B6-4513-4A6A-9EC8-9CED4457E4B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C4B8-C82B-4E2D-8F24-B4AE280E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33B6-4513-4A6A-9EC8-9CED4457E4B6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C4B8-C82B-4E2D-8F24-B4AE280E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-hub.tw/" TargetMode="External"/><Relationship Id="rId2" Type="http://schemas.openxmlformats.org/officeDocument/2006/relationships/hyperlink" Target="https://scholar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xiyou4you.us/r/?s=1249137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</a:t>
            </a:r>
            <a:r>
              <a:rPr lang="en-US" smtClean="0"/>
              <a:t>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Decision Tree</a:t>
            </a:r>
          </a:p>
          <a:p>
            <a:r>
              <a:rPr lang="en-US" sz="4400" dirty="0" smtClean="0"/>
              <a:t>Model Assessment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95818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</a:t>
            </a:r>
            <a:r>
              <a:rPr lang="en-US" dirty="0"/>
              <a:t>3Blue1Brown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yt3.ggpht.com/a/AATXAJzHMcyAuLrGMetWvvQr2SNxX_Te6uPrZP8SzQ=s176-c-k-c0x00ffffff-no-rj-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170657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9"/>
          <a:stretch/>
        </p:blipFill>
        <p:spPr>
          <a:xfrm>
            <a:off x="838200" y="1772444"/>
            <a:ext cx="7067550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4475"/>
            <a:ext cx="64103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YouTube: </a:t>
            </a:r>
            <a:r>
              <a:rPr lang="en-US" dirty="0"/>
              <a:t>Machine Learning | Andrew </a:t>
            </a:r>
            <a:r>
              <a:rPr lang="en-US" dirty="0" smtClean="0"/>
              <a:t>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49" y="1792288"/>
            <a:ext cx="8020902" cy="43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cademic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Search it in Google Scholar: </a:t>
            </a:r>
            <a:r>
              <a:rPr lang="en-US" sz="3200" dirty="0">
                <a:hlinkClick r:id="rId2"/>
              </a:rPr>
              <a:t>https://scholar.google.com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r>
              <a:rPr lang="en-US" sz="3200" dirty="0" smtClean="0"/>
              <a:t>2. Open the webpage, and copy the website</a:t>
            </a:r>
          </a:p>
          <a:p>
            <a:r>
              <a:rPr lang="en-US" sz="3200" dirty="0" smtClean="0"/>
              <a:t>3. Find it in SCI-Hub: </a:t>
            </a: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://sci-hub.tw/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52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Internet (</a:t>
            </a:r>
            <a:r>
              <a:rPr lang="en-US" altLang="zh-CN" dirty="0" smtClean="0"/>
              <a:t>Flip the wall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510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https://xiyou4you.us/r/?</a:t>
            </a:r>
            <a:r>
              <a:rPr lang="en-US" dirty="0" smtClean="0">
                <a:hlinkClick r:id="rId2"/>
              </a:rPr>
              <a:t>s=12491373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66" y="2093311"/>
            <a:ext cx="7870376" cy="4256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1637" y="3218996"/>
            <a:ext cx="2691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Google</a:t>
            </a:r>
          </a:p>
          <a:p>
            <a:r>
              <a:rPr lang="en-US" sz="3200" dirty="0" smtClean="0"/>
              <a:t>Google Scholar</a:t>
            </a:r>
          </a:p>
          <a:p>
            <a:r>
              <a:rPr lang="en-US" sz="3200" dirty="0" smtClean="0"/>
              <a:t>YouTube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4829" y="2612571"/>
            <a:ext cx="2449285" cy="3736957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414658" y="3693583"/>
            <a:ext cx="824323" cy="620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 Light</vt:lpstr>
      <vt:lpstr>Arial</vt:lpstr>
      <vt:lpstr>Calibri</vt:lpstr>
      <vt:lpstr>Calibri Light</vt:lpstr>
      <vt:lpstr>Office Theme</vt:lpstr>
      <vt:lpstr>Mentor Session 4</vt:lpstr>
      <vt:lpstr>YouTube 3Blue1Brown </vt:lpstr>
      <vt:lpstr>YouTube: Machine Learning | Andrew Ng</vt:lpstr>
      <vt:lpstr>Download Academic Papers</vt:lpstr>
      <vt:lpstr>Scientific Internet (Flip the wall)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 Session 4</dc:title>
  <dc:creator>ZHENGUO NIE</dc:creator>
  <cp:lastModifiedBy>Zhenguo Nie</cp:lastModifiedBy>
  <cp:revision>7</cp:revision>
  <dcterms:created xsi:type="dcterms:W3CDTF">2019-09-14T22:58:23Z</dcterms:created>
  <dcterms:modified xsi:type="dcterms:W3CDTF">2020-04-18T10:57:43Z</dcterms:modified>
</cp:coreProperties>
</file>