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6C2F45-83F5-49CC-A231-DB5E019D8BE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59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833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7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0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3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B154-7E47-47B7-96E0-59E5242549C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695B38-B34D-4DDD-B34B-BFCF315E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4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projects/asirra/corpus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868B-BB1C-466C-8DFC-E3B9C50D4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188" y="2404534"/>
            <a:ext cx="8200815" cy="1646302"/>
          </a:xfrm>
        </p:spPr>
        <p:txBody>
          <a:bodyPr/>
          <a:lstStyle/>
          <a:p>
            <a:r>
              <a:rPr lang="en-US" dirty="0"/>
              <a:t>Dog vs Cat CNN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7157D-2659-486D-88DD-7A86B7827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Bolei Chen Yilin Hou Yitong Zhou</a:t>
            </a:r>
          </a:p>
        </p:txBody>
      </p:sp>
    </p:spTree>
    <p:extLst>
      <p:ext uri="{BB962C8B-B14F-4D97-AF65-F5344CB8AC3E}">
        <p14:creationId xmlns:p14="http://schemas.microsoft.com/office/powerpoint/2010/main" val="77486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F9E1-6D49-463A-A76A-9BC4D4B7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Result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E6675-0C54-4C23-A148-997DFEFB4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9662"/>
            <a:ext cx="4191471" cy="2721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64D06-BEFE-4218-B1A1-EB7BEFEA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81" y="2190277"/>
            <a:ext cx="4191471" cy="28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8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DEE6-47E9-4528-98A9-CC3B837C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04DF-84BC-4CC0-8325-33D67DF37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93" y="2684930"/>
            <a:ext cx="8596312" cy="1628152"/>
          </a:xfrm>
        </p:spPr>
      </p:pic>
    </p:spTree>
    <p:extLst>
      <p:ext uri="{BB962C8B-B14F-4D97-AF65-F5344CB8AC3E}">
        <p14:creationId xmlns:p14="http://schemas.microsoft.com/office/powerpoint/2010/main" val="105940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D48F-4C56-42A8-842F-A56D4B8F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9320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F44A-D667-4B30-BC50-0454B76A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852" y="2723123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46048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6CF3-E09B-412E-AAE6-838F7D0A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732E-D599-49AE-A5DE-2D8EE7F1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preparation</a:t>
            </a:r>
          </a:p>
          <a:p>
            <a:r>
              <a:rPr lang="en-US" sz="2800" dirty="0"/>
              <a:t>Model training</a:t>
            </a:r>
          </a:p>
          <a:p>
            <a:r>
              <a:rPr lang="en-US" sz="2800" dirty="0"/>
              <a:t>Graphical user interface</a:t>
            </a:r>
          </a:p>
          <a:p>
            <a:r>
              <a:rPr lang="en-US" sz="2800" dirty="0"/>
              <a:t>Result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2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F3C3-9AB4-48DA-8CBD-3922EB2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755D-E89F-46C1-8ADC-33B57BB3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Cat and dog dataset</a:t>
            </a:r>
          </a:p>
          <a:p>
            <a:pPr marL="0" indent="0">
              <a:buNone/>
            </a:pPr>
            <a:r>
              <a:rPr lang="en-US" dirty="0"/>
              <a:t> For information see 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http://research.microsoft.com/en-us/projects/asirra/corpus.aspx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B9DF-9030-442A-A1BF-5FF40254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9F59-90F9-4477-A7E0-CDE2242F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86" y="1766901"/>
            <a:ext cx="1496419" cy="445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FFAAD-08E8-41A0-904D-31385C2F1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6" y="2375262"/>
            <a:ext cx="5154700" cy="1643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CF603-F017-4EF8-A594-E9377804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6" y="5249020"/>
            <a:ext cx="8605215" cy="445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209A9-AD0E-4139-AAD6-12A25A34A3EB}"/>
              </a:ext>
            </a:extLst>
          </p:cNvPr>
          <p:cNvSpPr txBox="1"/>
          <p:nvPr/>
        </p:nvSpPr>
        <p:spPr>
          <a:xfrm>
            <a:off x="668786" y="4597462"/>
            <a:ext cx="3411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path</a:t>
            </a:r>
          </a:p>
        </p:txBody>
      </p:sp>
    </p:spTree>
    <p:extLst>
      <p:ext uri="{BB962C8B-B14F-4D97-AF65-F5344CB8AC3E}">
        <p14:creationId xmlns:p14="http://schemas.microsoft.com/office/powerpoint/2010/main" val="374932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303E-29F1-422D-BEBB-ADAD6C55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801A35-A348-4247-8110-9769E013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56554"/>
            <a:ext cx="6620566" cy="4388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0A01E3-2165-452D-A12D-C3B6D7D41066}"/>
              </a:ext>
            </a:extLst>
          </p:cNvPr>
          <p:cNvSpPr txBox="1"/>
          <p:nvPr/>
        </p:nvSpPr>
        <p:spPr>
          <a:xfrm>
            <a:off x="677333" y="1561068"/>
            <a:ext cx="500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Converting images to arrays</a:t>
            </a:r>
          </a:p>
        </p:txBody>
      </p:sp>
    </p:spTree>
    <p:extLst>
      <p:ext uri="{BB962C8B-B14F-4D97-AF65-F5344CB8AC3E}">
        <p14:creationId xmlns:p14="http://schemas.microsoft.com/office/powerpoint/2010/main" val="243026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E97B-A3C8-4606-A6FF-1B0E47C8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D4C1-A5C4-4AD2-BC43-99A77BAB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37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Store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AC96D-6826-4CD3-A05B-29E2CE13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44093"/>
            <a:ext cx="7114750" cy="40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5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8D35-DCE8-4D99-A4CF-E1D04A52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Model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5B003-4F62-4539-8D83-C12175D2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70" y="1588034"/>
            <a:ext cx="7129962" cy="50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1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2AA4-FEFA-46CC-ADC8-C4A295AB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Graphical User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43F584-358B-4619-86DB-C32400D04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37537"/>
            <a:ext cx="772665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5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3313-18CA-4130-995B-5CAFDCA2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Result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0F5C67-6667-48FF-B16D-9FA5F7E57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3" y="1993064"/>
            <a:ext cx="8627908" cy="34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7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41</TotalTime>
  <Words>76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Dog vs Cat CNN Classifier</vt:lpstr>
      <vt:lpstr>Procedure</vt:lpstr>
      <vt:lpstr>Data preparation</vt:lpstr>
      <vt:lpstr>Data preparation</vt:lpstr>
      <vt:lpstr>Data preparation</vt:lpstr>
      <vt:lpstr>Data preparation</vt:lpstr>
      <vt:lpstr>Model training</vt:lpstr>
      <vt:lpstr>Graphical User Interface</vt:lpstr>
      <vt:lpstr>Result </vt:lpstr>
      <vt:lpstr>Result </vt:lpstr>
      <vt:lpstr>Result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vs Cat CNN Classifier</dc:title>
  <dc:creator>. icey</dc:creator>
  <cp:lastModifiedBy>. icey</cp:lastModifiedBy>
  <cp:revision>6</cp:revision>
  <dcterms:created xsi:type="dcterms:W3CDTF">2020-05-15T14:51:56Z</dcterms:created>
  <dcterms:modified xsi:type="dcterms:W3CDTF">2020-05-15T15:33:45Z</dcterms:modified>
</cp:coreProperties>
</file>