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644" r:id="rId3"/>
    <p:sldId id="642" r:id="rId4"/>
    <p:sldId id="641" r:id="rId5"/>
    <p:sldId id="640" r:id="rId6"/>
    <p:sldId id="645" r:id="rId7"/>
    <p:sldId id="32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>
      <p:cViewPr varScale="1">
        <p:scale>
          <a:sx n="127" d="100"/>
          <a:sy n="127" d="100"/>
        </p:scale>
        <p:origin x="1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9B9D2-756D-4E4F-924B-CE5D95837B14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5312D-65D6-6B44-B140-EC8609785FB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332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https://</a:t>
            </a:r>
            <a:r>
              <a:rPr kumimoji="1" lang="en" altLang="zh-CN" dirty="0" err="1"/>
              <a:t>www.bilibili.com</a:t>
            </a:r>
            <a:r>
              <a:rPr kumimoji="1" lang="en" altLang="zh-CN" dirty="0"/>
              <a:t>/video/BV1P5411D7UH?p=44&amp;vd_source=4b5e227efdfdaeb37952f4099d6bdfd6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2988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9B5159-B15A-B24D-9F5C-DE8D078E060E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976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137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60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843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18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9327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49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999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54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054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836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0933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7550-E8CF-EE48-8355-FE96BC966090}" type="datetimeFigureOut">
              <a:rPr kumimoji="1" lang="zh-CN" altLang="en-US" smtClean="0"/>
              <a:t>2023/10/25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B6314-85B8-CE46-AB71-8D672FF32E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904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8ACD76-F14B-6E4B-F667-64AB28D69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2A149E-FB22-EFA4-BD37-5413D7752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552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97A30-263D-9548-A869-9900DC3F1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111953"/>
            <a:ext cx="6858000" cy="879006"/>
          </a:xfrm>
        </p:spPr>
        <p:txBody>
          <a:bodyPr/>
          <a:lstStyle/>
          <a:p>
            <a:r>
              <a:rPr kumimoji="1" lang="zh-CN" altLang="en-US" sz="4050" dirty="0">
                <a:latin typeface="Kaiti SC" panose="02010600040101010101" pitchFamily="2" charset="-122"/>
                <a:ea typeface="Kaiti SC" panose="02010600040101010101" pitchFamily="2" charset="-122"/>
              </a:rPr>
              <a:t>一般优化问题</a:t>
            </a:r>
          </a:p>
        </p:txBody>
      </p:sp>
    </p:spTree>
    <p:extLst>
      <p:ext uri="{BB962C8B-B14F-4D97-AF65-F5344CB8AC3E}">
        <p14:creationId xmlns:p14="http://schemas.microsoft.com/office/powerpoint/2010/main" val="110720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多目标优化问题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8BA5CFB-503E-8F99-F798-836681619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5909" y="1559379"/>
            <a:ext cx="3762375" cy="98107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17197" y="5769920"/>
            <a:ext cx="736997" cy="230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7E4B0C-16A0-48A5-B57E-012876CC9D8F}" type="slidenum">
              <a:rPr lang="en-US" altLang="ko-KR" smtClean="0">
                <a:latin typeface="Kaiti SC" panose="02010600040101010101" pitchFamily="2" charset="-122"/>
                <a:ea typeface="Kaiti SC" panose="02010600040101010101" pitchFamily="2" charset="-122"/>
              </a:rPr>
              <a:pPr>
                <a:defRPr/>
              </a:pPr>
              <a:t>3</a:t>
            </a:fld>
            <a:endParaRPr lang="en-US" altLang="ko-KR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239A43-9183-8138-7A31-9E6977C6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445" y="2819185"/>
            <a:ext cx="4599918" cy="26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9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博弈优化问题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5312" y="1576184"/>
                <a:ext cx="6793010" cy="392192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如果第一个玩家选择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Kaiti SC" panose="02010600040101010101" pitchFamily="2" charset="-122"/>
                        <a:cs typeface="Arial Unicode MS" pitchFamily="34" charset="-122"/>
                      </a:rPr>
                      <m:t>𝑤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∈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𝑊</m:t>
                    </m:r>
                  </m:oMath>
                </a14:m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第二个玩家选择</a:t>
                </a:r>
                <a14:m>
                  <m:oMath xmlns:m="http://schemas.openxmlformats.org/officeDocument/2006/math">
                    <m:r>
                      <a:rPr lang="en-US" altLang="zh-CN" sz="1500" i="1">
                        <a:latin typeface="Cambria Math" panose="02040503050406030204" pitchFamily="18" charset="0"/>
                        <a:ea typeface="Kaiti SC" panose="02010600040101010101" pitchFamily="2" charset="-122"/>
                        <a:cs typeface="Arial Unicode MS" pitchFamily="34" charset="-122"/>
                      </a:rPr>
                      <m:t>𝑧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∈</m:t>
                    </m:r>
                    <m:r>
                      <a:rPr lang="en-US" altLang="zh-CN" sz="15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2"/>
                      </a:rPr>
                      <m:t>𝑍</m:t>
                    </m:r>
                  </m:oMath>
                </a14:m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极小极大不等式：第一个玩家更有优势</a:t>
                </a:r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50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零和博弈</a:t>
                </a:r>
                <a:endParaRPr lang="en-US" altLang="zh-CN" sz="150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35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鞍点</a:t>
                </a:r>
                <a:endParaRPr lang="en-US" altLang="zh-CN" sz="135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350" dirty="0">
                    <a:latin typeface="Kaiti SC" panose="02010600040101010101" pitchFamily="2" charset="-122"/>
                    <a:ea typeface="Kaiti SC" panose="02010600040101010101" pitchFamily="2" charset="-122"/>
                    <a:cs typeface="Arial Unicode MS" pitchFamily="34" charset="-122"/>
                  </a:rPr>
                  <a:t>纳什均衡</a:t>
                </a:r>
                <a:endParaRPr lang="en-US" altLang="zh-CN" sz="1350" dirty="0">
                  <a:latin typeface="Kaiti SC" panose="02010600040101010101" pitchFamily="2" charset="-122"/>
                  <a:ea typeface="Kaiti SC" panose="02010600040101010101" pitchFamily="2" charset="-122"/>
                  <a:cs typeface="Arial Unicode MS" pitchFamily="34" charset="-12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312" y="1576184"/>
                <a:ext cx="6793010" cy="3921923"/>
              </a:xfrm>
              <a:blipFill>
                <a:blip r:embed="rId2"/>
                <a:stretch>
                  <a:fillRect l="-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17197" y="5769920"/>
            <a:ext cx="736997" cy="230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7E4B0C-16A0-48A5-B57E-012876CC9D8F}" type="slidenum">
              <a:rPr lang="en-US" altLang="ko-KR" smtClean="0">
                <a:latin typeface="Kaiti SC" panose="02010600040101010101" pitchFamily="2" charset="-122"/>
                <a:ea typeface="Kaiti SC" panose="02010600040101010101" pitchFamily="2" charset="-122"/>
              </a:rPr>
              <a:pPr>
                <a:defRPr/>
              </a:pPr>
              <a:t>4</a:t>
            </a:fld>
            <a:endParaRPr lang="en-US" altLang="ko-KR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CBB26-3E0F-AE68-95FB-667B1A38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249" y="1576184"/>
            <a:ext cx="1438275" cy="4286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A428367-DAF4-70F0-2C77-815B58C4D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544" y="2004809"/>
            <a:ext cx="14573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56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离散优化问题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5312" y="1576184"/>
            <a:ext cx="6793010" cy="39219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1500" dirty="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所有的解可以遍历，但是解的复杂度可能是指数级的</a:t>
            </a:r>
            <a:endParaRPr lang="en-US" altLang="zh-CN" sz="1500" dirty="0">
              <a:latin typeface="Kaiti SC" panose="02010600040101010101" pitchFamily="2" charset="-122"/>
              <a:ea typeface="Kaiti SC" panose="02010600040101010101" pitchFamily="2" charset="-122"/>
              <a:cs typeface="Arial Unicode MS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500" dirty="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判断离散优化问题的复杂度主要通过是否有多项式算法（</a:t>
            </a:r>
            <a:r>
              <a:rPr lang="en-US" altLang="zh-CN" sz="150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P=NP?</a:t>
            </a:r>
            <a:r>
              <a:rPr lang="zh-CN" altLang="en-US" sz="1500">
                <a:latin typeface="Kaiti SC" panose="02010600040101010101" pitchFamily="2" charset="-122"/>
                <a:ea typeface="Kaiti SC" panose="02010600040101010101" pitchFamily="2" charset="-122"/>
                <a:cs typeface="Arial Unicode MS" pitchFamily="34" charset="-122"/>
              </a:rPr>
              <a:t>）</a:t>
            </a:r>
            <a:endParaRPr lang="en-US" altLang="zh-CN" sz="1500" dirty="0">
              <a:latin typeface="Kaiti SC" panose="02010600040101010101" pitchFamily="2" charset="-122"/>
              <a:ea typeface="Kaiti SC" panose="02010600040101010101" pitchFamily="2" charset="-122"/>
              <a:cs typeface="Arial Unicode MS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17197" y="5769920"/>
            <a:ext cx="736997" cy="23083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37E4B0C-16A0-48A5-B57E-012876CC9D8F}" type="slidenum">
              <a:rPr lang="en-US" altLang="ko-KR" smtClean="0">
                <a:latin typeface="Kaiti SC" panose="02010600040101010101" pitchFamily="2" charset="-122"/>
                <a:ea typeface="Kaiti SC" panose="02010600040101010101" pitchFamily="2" charset="-122"/>
              </a:rPr>
              <a:pPr>
                <a:defRPr/>
              </a:pPr>
              <a:t>5</a:t>
            </a:fld>
            <a:endParaRPr lang="en-US" altLang="ko-KR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649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2FD07-94F4-A7BF-39D0-74930665C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Vertex</a:t>
            </a:r>
            <a:r>
              <a:rPr kumimoji="1" lang="zh-CN" altLang="en-US" dirty="0">
                <a:latin typeface="Kaiti SC" panose="02010600040101010101" pitchFamily="2" charset="-122"/>
                <a:ea typeface="Kaiti SC" panose="02010600040101010101" pitchFamily="2" charset="-122"/>
              </a:rPr>
              <a:t> </a:t>
            </a:r>
            <a:r>
              <a:rPr kumimoji="1" lang="en-US" altLang="zh-CN" dirty="0">
                <a:latin typeface="Kaiti SC" panose="02010600040101010101" pitchFamily="2" charset="-122"/>
                <a:ea typeface="Kaiti SC" panose="02010600040101010101" pitchFamily="2" charset="-122"/>
              </a:rPr>
              <a:t>Cover</a:t>
            </a:r>
            <a:endParaRPr kumimoji="1" lang="zh-CN" altLang="en-US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E39C25-D315-6052-9777-8731A8386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009" y="1529828"/>
            <a:ext cx="8223253" cy="396014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找到最优的一个点集合的子集，使得所有的边都被至少一个节点所覆盖</a:t>
            </a: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原问题</a:t>
            </a: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松弛后的对偶问题</a:t>
            </a: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sz="1500" i="1" dirty="0">
              <a:latin typeface="Cambria Math" panose="02040503050406030204" pitchFamily="18" charset="0"/>
              <a:ea typeface="Kaiti SC" panose="02010600040101010101" pitchFamily="2" charset="-122"/>
            </a:endParaRPr>
          </a:p>
          <a:p>
            <a:pPr marL="0" indent="238125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zh-CN" altLang="zh-CN" sz="27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endParaRPr lang="zh-CN" altLang="zh-CN" sz="27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endParaRPr kumimoji="1" lang="zh-CN" altLang="en-US" sz="135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FCFD79C-5D2C-7992-F9C7-19F6A1E07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713" y="2078713"/>
            <a:ext cx="2731691" cy="21675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EA29C4-5849-0896-8494-D45D29BAD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050" y="2185413"/>
            <a:ext cx="3248354" cy="11434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A1E85B-2C99-7799-B983-7A8B39E8C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050" y="3771653"/>
            <a:ext cx="2822520" cy="12755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D0704C5-7AC4-F009-0BE5-BD17E1EA21CB}"/>
              </a:ext>
            </a:extLst>
          </p:cNvPr>
          <p:cNvSpPr txBox="1"/>
          <p:nvPr/>
        </p:nvSpPr>
        <p:spPr>
          <a:xfrm>
            <a:off x="1174025" y="5212973"/>
            <a:ext cx="162256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350" dirty="0">
                <a:latin typeface="Kaiti SC" panose="02010600040101010101" pitchFamily="2" charset="-122"/>
                <a:ea typeface="Kaiti SC" panose="02010600040101010101" pitchFamily="2" charset="-122"/>
              </a:rPr>
              <a:t>2-approximate </a:t>
            </a:r>
            <a:r>
              <a:rPr kumimoji="1" lang="zh-CN" altLang="en-US" sz="1350" dirty="0">
                <a:latin typeface="Kaiti SC" panose="02010600040101010101" pitchFamily="2" charset="-122"/>
                <a:ea typeface="Kaiti SC" panose="02010600040101010101" pitchFamily="2" charset="-122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8424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038F6F7-3881-3142-8FD6-916A44C777C9}"/>
              </a:ext>
            </a:extLst>
          </p:cNvPr>
          <p:cNvSpPr txBox="1"/>
          <p:nvPr/>
        </p:nvSpPr>
        <p:spPr>
          <a:xfrm>
            <a:off x="3561484" y="2969202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谢谢！！</a:t>
            </a:r>
          </a:p>
        </p:txBody>
      </p:sp>
    </p:spTree>
    <p:extLst>
      <p:ext uri="{BB962C8B-B14F-4D97-AF65-F5344CB8AC3E}">
        <p14:creationId xmlns:p14="http://schemas.microsoft.com/office/powerpoint/2010/main" val="39953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146</Words>
  <Application>Microsoft Macintosh PowerPoint</Application>
  <PresentationFormat>全屏显示(4:3)</PresentationFormat>
  <Paragraphs>33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Microsoft YaHei</vt:lpstr>
      <vt:lpstr>Kaiti SC</vt:lpstr>
      <vt:lpstr>Arial</vt:lpstr>
      <vt:lpstr>Calibri</vt:lpstr>
      <vt:lpstr>Calibri Light</vt:lpstr>
      <vt:lpstr>Cambria Math</vt:lpstr>
      <vt:lpstr>Office 主题​​</vt:lpstr>
      <vt:lpstr>PowerPoint 演示文稿</vt:lpstr>
      <vt:lpstr>一般优化问题</vt:lpstr>
      <vt:lpstr>多目标优化问题</vt:lpstr>
      <vt:lpstr>博弈优化问题</vt:lpstr>
      <vt:lpstr>离散优化问题</vt:lpstr>
      <vt:lpstr>Vertex Cover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 bolei</dc:creator>
  <cp:lastModifiedBy>zhang bolei</cp:lastModifiedBy>
  <cp:revision>1</cp:revision>
  <dcterms:created xsi:type="dcterms:W3CDTF">2023-10-25T01:11:54Z</dcterms:created>
  <dcterms:modified xsi:type="dcterms:W3CDTF">2023-10-25T01:12:09Z</dcterms:modified>
</cp:coreProperties>
</file>