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9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22" autoAdjust="0"/>
  </p:normalViewPr>
  <p:slideViewPr>
    <p:cSldViewPr>
      <p:cViewPr varScale="1">
        <p:scale>
          <a:sx n="99" d="100"/>
          <a:sy n="99" d="100"/>
        </p:scale>
        <p:origin x="-3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CIRM Enterprise Manageability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Enterprise manageability involves the runtime monitoring and modification of a production</a:t>
            </a:r>
          </a:p>
          <a:p>
            <a:pPr>
              <a:buNone/>
            </a:pPr>
            <a:r>
              <a:rPr lang="en-US" sz="1600" dirty="0" smtClean="0"/>
              <a:t>system. There are several aspects to this: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Recording and monitoring runtime events – this varies in granularity. Fine-grained frequent events are simply logged to files. Coarse-grained, system-level events, such updating a service component are logged to a database (the “</a:t>
            </a:r>
            <a:r>
              <a:rPr lang="en-US" sz="1600" dirty="0" err="1" smtClean="0"/>
              <a:t>CiRM</a:t>
            </a:r>
            <a:r>
              <a:rPr lang="en-US" sz="1600" dirty="0" smtClean="0"/>
              <a:t> System Log” in the diagram). 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Monitoring runtime state - requires that state be explicitly exposed through some remote protocol -  we will use JMX as it’s fairly standard with wide tool support</a:t>
            </a:r>
            <a:r>
              <a:rPr lang="en-US" sz="1600" dirty="0" smtClean="0"/>
              <a:t>. Such state may be very low-level (e.g. available memory) to application-level state (e.g. number of users currently using application X). Objects and their properties are JMX-enabled simply by having them derive from a “JMX” marker class in the ontology.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Modifying runtime parameters – </a:t>
            </a:r>
            <a:r>
              <a:rPr lang="en-US" sz="1600" dirty="0" smtClean="0"/>
              <a:t>some behavior </a:t>
            </a:r>
            <a:r>
              <a:rPr lang="en-US" sz="1600" dirty="0" smtClean="0"/>
              <a:t>decisions are made at compile time (hard-coded), other at deployment time (configuration files) and others at runtime (administrative interfaces). We’ll obey the golden rule of semantic-based applications: </a:t>
            </a:r>
            <a:r>
              <a:rPr lang="en-US" sz="1600" b="1" dirty="0" smtClean="0"/>
              <a:t>no configuration files</a:t>
            </a:r>
            <a:r>
              <a:rPr lang="en-US" sz="1600" dirty="0" smtClean="0"/>
              <a:t> whatsoever. That is, we get this sort of manageability for free (as a side effect of the architecture). 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Controlling components lifetime – starting, stopping, enabling, disabling, upgrading, removing and installing service components. Installing  &amp; removing is done as an “ontology change”, but starting, stopping etc. is a much lighter operation to be exposed through JMX. 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7696200" y="5257800"/>
            <a:ext cx="10668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CiRM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System Log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Flowchart: Multidocument 5"/>
          <p:cNvSpPr/>
          <p:nvPr/>
        </p:nvSpPr>
        <p:spPr>
          <a:xfrm>
            <a:off x="0" y="5029200"/>
            <a:ext cx="2438400" cy="1828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 Files – one per service, per category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91400" y="2286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JMX Management Console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05200" y="1371600"/>
            <a:ext cx="1981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Services – UI, Meta, Operations, Search etc.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6" idx="0"/>
          </p:cNvCxnSpPr>
          <p:nvPr/>
        </p:nvCxnSpPr>
        <p:spPr>
          <a:xfrm rot="5400000">
            <a:off x="1684077" y="2217477"/>
            <a:ext cx="2514600" cy="31088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9181717">
            <a:off x="1788960" y="3325545"/>
            <a:ext cx="1752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Standard logging, by level, category etc.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886200" y="152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Client Apps &amp; Admin Tools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  <a:endCxn id="8" idx="0"/>
          </p:cNvCxnSpPr>
          <p:nvPr/>
        </p:nvCxnSpPr>
        <p:spPr>
          <a:xfrm rot="5400000">
            <a:off x="4229100" y="11049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1"/>
            <a:endCxn id="8" idx="3"/>
          </p:cNvCxnSpPr>
          <p:nvPr/>
        </p:nvCxnSpPr>
        <p:spPr>
          <a:xfrm rot="10800000" flipV="1">
            <a:off x="5486400" y="762000"/>
            <a:ext cx="1905000" cy="1181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4" idx="2"/>
          </p:cNvCxnSpPr>
          <p:nvPr/>
        </p:nvCxnSpPr>
        <p:spPr>
          <a:xfrm rot="16200000" flipH="1">
            <a:off x="4400550" y="2609850"/>
            <a:ext cx="3390900" cy="3200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772543">
            <a:off x="4686985" y="3831221"/>
            <a:ext cx="344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Major events: update, rollback, start/stop, enable/disable, fatal exceptions</a:t>
            </a:r>
            <a:endParaRPr lang="en-US" sz="1400" dirty="0"/>
          </a:p>
        </p:txBody>
      </p:sp>
      <p:cxnSp>
        <p:nvCxnSpPr>
          <p:cNvPr id="47" name="Straight Arrow Connector 46"/>
          <p:cNvCxnSpPr>
            <a:stCxn id="7" idx="2"/>
            <a:endCxn id="4" idx="1"/>
          </p:cNvCxnSpPr>
          <p:nvPr/>
        </p:nvCxnSpPr>
        <p:spPr>
          <a:xfrm rot="16200000" flipH="1">
            <a:off x="6229350" y="3257550"/>
            <a:ext cx="3962400" cy="38100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9719280">
            <a:off x="5570790" y="798666"/>
            <a:ext cx="1752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Commands: start, stop, etc.</a:t>
            </a:r>
            <a:endParaRPr lang="en-US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3200400" y="54864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Process Server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3" idx="1"/>
            <a:endCxn id="6" idx="3"/>
          </p:cNvCxnSpPr>
          <p:nvPr/>
        </p:nvCxnSpPr>
        <p:spPr>
          <a:xfrm rot="10800000">
            <a:off x="2438400" y="59436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52400" y="25146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 Viewer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9" idx="2"/>
            <a:endCxn id="6" idx="0"/>
          </p:cNvCxnSpPr>
          <p:nvPr/>
        </p:nvCxnSpPr>
        <p:spPr>
          <a:xfrm rot="16200000" flipH="1">
            <a:off x="121976" y="3764223"/>
            <a:ext cx="1828800" cy="701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3" idx="3"/>
            <a:endCxn id="4" idx="2"/>
          </p:cNvCxnSpPr>
          <p:nvPr/>
        </p:nvCxnSpPr>
        <p:spPr>
          <a:xfrm flipV="1">
            <a:off x="4876800" y="5905500"/>
            <a:ext cx="28194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953000" y="54102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Workflow add, delete enable, time triggers</a:t>
            </a:r>
            <a:endParaRPr lang="en-US" sz="1400" dirty="0"/>
          </a:p>
        </p:txBody>
      </p:sp>
      <p:sp>
        <p:nvSpPr>
          <p:cNvPr id="88" name="Flowchart: Magnetic Disk 87"/>
          <p:cNvSpPr/>
          <p:nvPr/>
        </p:nvSpPr>
        <p:spPr>
          <a:xfrm>
            <a:off x="152400" y="152400"/>
            <a:ext cx="10668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Operations 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8" idx="1"/>
            <a:endCxn id="88" idx="4"/>
          </p:cNvCxnSpPr>
          <p:nvPr/>
        </p:nvCxnSpPr>
        <p:spPr>
          <a:xfrm rot="10800000">
            <a:off x="1219200" y="609600"/>
            <a:ext cx="2286000" cy="1333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rot="1772277">
            <a:off x="1611481" y="790240"/>
            <a:ext cx="1752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Log old recoverable versions of data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 rot="19262675">
            <a:off x="2140399" y="3766766"/>
            <a:ext cx="21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JSON </a:t>
            </a:r>
            <a:r>
              <a:rPr lang="en-US" sz="1400" dirty="0" err="1" smtClean="0"/>
              <a:t>Req</a:t>
            </a:r>
            <a:r>
              <a:rPr lang="en-US" sz="1400" dirty="0" smtClean="0"/>
              <a:t>/</a:t>
            </a:r>
            <a:r>
              <a:rPr lang="en-US" sz="1400" dirty="0" err="1" smtClean="0"/>
              <a:t>Resp</a:t>
            </a:r>
            <a:r>
              <a:rPr lang="en-US" sz="1400" dirty="0" smtClean="0"/>
              <a:t> tracking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</TotalTime>
  <Words>342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CIRM Enterprise Manageability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boris</cp:lastModifiedBy>
  <cp:revision>157</cp:revision>
  <dcterms:created xsi:type="dcterms:W3CDTF">2006-08-16T00:00:00Z</dcterms:created>
  <dcterms:modified xsi:type="dcterms:W3CDTF">2010-04-15T22:44:09Z</dcterms:modified>
</cp:coreProperties>
</file>