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9" r:id="rId2"/>
    <p:sldId id="256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CIRM Interaction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Business Rules Engine (BRE) is embedded in all horizontal services: meta, time/process, user and operations. It is therefore implicit in all diagrams below.</a:t>
            </a:r>
          </a:p>
          <a:p>
            <a:r>
              <a:rPr lang="en-US" sz="1600" dirty="0" smtClean="0"/>
              <a:t>Communication Dependency Attributes:</a:t>
            </a:r>
          </a:p>
          <a:p>
            <a:pPr lvl="1"/>
            <a:r>
              <a:rPr lang="en-US" sz="1600" dirty="0" smtClean="0"/>
              <a:t>R for read,  W for write.</a:t>
            </a:r>
          </a:p>
          <a:p>
            <a:pPr lvl="1"/>
            <a:r>
              <a:rPr lang="en-US" sz="1600" dirty="0" smtClean="0"/>
              <a:t>Synchronous communication is HTTP/REST oriented, JSON for thin-clients or weakly typed back-end services, WSDL for strongly typed, stable interfaces back-end services. </a:t>
            </a:r>
          </a:p>
          <a:p>
            <a:pPr lvl="1"/>
            <a:r>
              <a:rPr lang="en-US" sz="1600" dirty="0" smtClean="0"/>
              <a:t>Asynchronous communication through message queues to be added on a need-by-need basis.</a:t>
            </a:r>
          </a:p>
          <a:p>
            <a:pPr lvl="1"/>
            <a:r>
              <a:rPr lang="en-US" sz="1600" dirty="0" smtClean="0"/>
              <a:t>Direction of arrows indicates who initiates a synchronous communication.  </a:t>
            </a:r>
          </a:p>
          <a:p>
            <a:pPr lvl="1"/>
            <a:r>
              <a:rPr lang="en-US" sz="1600" dirty="0" smtClean="0"/>
              <a:t>Any synchronous communication at the back-end may be coupled with an asynchronous one in the opposite direction if need be, the use-case being change notification. That is, to obtain data, do a synchronous query, but to get latest data changes monitor a message queue. </a:t>
            </a:r>
          </a:p>
          <a:p>
            <a:pPr lvl="1">
              <a:buNone/>
            </a:pPr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410200"/>
            <a:ext cx="8763000" cy="11430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Thin-Client AJAX/FLEX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flipH="1">
            <a:off x="14859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Calendar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Idea Machine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005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Survey Cond.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578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 Direct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151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Answer Hub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53440" y="23622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UI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68240" y="23622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25640" y="23622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Oper</a:t>
            </a:r>
            <a:r>
              <a:rPr lang="en-US" dirty="0" smtClean="0">
                <a:solidFill>
                  <a:schemeClr val="tx1"/>
                </a:solidFill>
              </a:rPr>
              <a:t>.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10840" y="23622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457200" y="3048000"/>
            <a:ext cx="19812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JSON-R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________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UI Descriptor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2514600" y="3048000"/>
            <a:ext cx="19812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JSON-R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________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 Types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4572000" y="3048000"/>
            <a:ext cx="19812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JSON-RW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________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Profiles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Roles</a:t>
            </a:r>
          </a:p>
        </p:txBody>
      </p:sp>
      <p:sp>
        <p:nvSpPr>
          <p:cNvPr id="18" name="Up Arrow 17"/>
          <p:cNvSpPr/>
          <p:nvPr/>
        </p:nvSpPr>
        <p:spPr>
          <a:xfrm>
            <a:off x="6629400" y="3048000"/>
            <a:ext cx="1981200" cy="1828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JSON-RW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WSDL-RW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________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Business Objects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14400" y="4953000"/>
            <a:ext cx="7239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96200" y="304800"/>
            <a:ext cx="1295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Operation DB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Email Server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Fax Service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486400" y="3048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 Server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Integration </a:t>
            </a:r>
            <a:r>
              <a:rPr lang="en-US" sz="1400" dirty="0" err="1" smtClean="0">
                <a:solidFill>
                  <a:schemeClr val="tx1"/>
                </a:solidFill>
              </a:rPr>
              <a:t>Svcs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840000">
            <a:off x="7720021" y="1029552"/>
            <a:ext cx="1116914" cy="13432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JDBC SMTP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Up-Down Arrow 28"/>
          <p:cNvSpPr/>
          <p:nvPr/>
        </p:nvSpPr>
        <p:spPr>
          <a:xfrm rot="-1860000">
            <a:off x="6316777" y="925011"/>
            <a:ext cx="1113151" cy="15240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WSDL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" y="3810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Interaction Diagram </a:t>
            </a:r>
          </a:p>
          <a:p>
            <a:r>
              <a:rPr lang="en-US" i="1" dirty="0" smtClean="0"/>
              <a:t>End-User Application Perspective</a:t>
            </a:r>
          </a:p>
        </p:txBody>
      </p:sp>
      <p:sp>
        <p:nvSpPr>
          <p:cNvPr id="31" name="Oval 30"/>
          <p:cNvSpPr/>
          <p:nvPr/>
        </p:nvSpPr>
        <p:spPr>
          <a:xfrm>
            <a:off x="7772400" y="5867400"/>
            <a:ext cx="121920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Content Editor</a:t>
            </a:r>
          </a:p>
        </p:txBody>
      </p:sp>
      <p:sp>
        <p:nvSpPr>
          <p:cNvPr id="23" name="Oval 22"/>
          <p:cNvSpPr/>
          <p:nvPr/>
        </p:nvSpPr>
        <p:spPr>
          <a:xfrm flipH="1">
            <a:off x="228600" y="5867400"/>
            <a:ext cx="118872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10000"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Profile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590800" y="5715000"/>
            <a:ext cx="5334000" cy="9906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76600" y="5867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Onto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24400" y="5867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Brule Editor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38200" y="57150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Admin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58674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 Suite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" y="2286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5200" y="2286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Meta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53000" y="12192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3810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Interaction Diagram </a:t>
            </a:r>
          </a:p>
          <a:p>
            <a:r>
              <a:rPr lang="en-US" i="1" dirty="0" smtClean="0"/>
              <a:t>Administration Perspective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2286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Oper</a:t>
            </a:r>
            <a:r>
              <a:rPr lang="en-US" sz="1400" dirty="0" smtClean="0">
                <a:solidFill>
                  <a:schemeClr val="tx1"/>
                </a:solidFill>
              </a:rPr>
              <a:t>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609600" y="3505200"/>
            <a:ext cx="1752600" cy="1524000"/>
          </a:xfrm>
          <a:prstGeom prst="upArrow">
            <a:avLst>
              <a:gd name="adj1" fmla="val 50000"/>
              <a:gd name="adj2" fmla="val 2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276600" y="3505200"/>
            <a:ext cx="1752600" cy="1524000"/>
          </a:xfrm>
          <a:prstGeom prst="upArrow">
            <a:avLst>
              <a:gd name="adj1" fmla="val 50000"/>
              <a:gd name="adj2" fmla="val 2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6324600" y="3429000"/>
            <a:ext cx="1676400" cy="1600200"/>
          </a:xfrm>
          <a:prstGeom prst="upArrow">
            <a:avLst>
              <a:gd name="adj1" fmla="val 50000"/>
              <a:gd name="adj2" fmla="val 2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Audit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90800" y="5181600"/>
            <a:ext cx="541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REST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286000" y="25146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Left-Right-Up Arrow 26"/>
          <p:cNvSpPr/>
          <p:nvPr/>
        </p:nvSpPr>
        <p:spPr>
          <a:xfrm>
            <a:off x="4953000" y="2209800"/>
            <a:ext cx="1447800" cy="7620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JSON/WSDL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3400" y="5181600"/>
            <a:ext cx="175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 REST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95400" y="4953000"/>
            <a:ext cx="7467600" cy="16764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3810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Interaction Diagram </a:t>
            </a:r>
          </a:p>
          <a:p>
            <a:r>
              <a:rPr lang="en-US" i="1" dirty="0" smtClean="0"/>
              <a:t>Constituent Service Perspective</a:t>
            </a:r>
          </a:p>
        </p:txBody>
      </p:sp>
      <p:sp>
        <p:nvSpPr>
          <p:cNvPr id="5" name="Oval 4"/>
          <p:cNvSpPr/>
          <p:nvPr/>
        </p:nvSpPr>
        <p:spPr>
          <a:xfrm>
            <a:off x="4343400" y="5334000"/>
            <a:ext cx="1463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GIS Client/</a:t>
            </a:r>
            <a:r>
              <a:rPr lang="en-US" dirty="0" err="1" smtClean="0">
                <a:solidFill>
                  <a:schemeClr val="tx1"/>
                </a:solidFill>
              </a:rPr>
              <a:t>Srv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5800" y="5334000"/>
            <a:ext cx="1463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Key/</a:t>
            </a:r>
            <a:r>
              <a:rPr lang="en-US" dirty="0" err="1" smtClean="0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2400" y="27432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Direct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91200" y="2743200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 Hub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057400" y="2667000"/>
            <a:ext cx="1371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Assistant</a:t>
            </a:r>
          </a:p>
        </p:txBody>
      </p:sp>
      <p:sp>
        <p:nvSpPr>
          <p:cNvPr id="11" name="Oval 10"/>
          <p:cNvSpPr/>
          <p:nvPr/>
        </p:nvSpPr>
        <p:spPr>
          <a:xfrm>
            <a:off x="7543800" y="381000"/>
            <a:ext cx="1066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 </a:t>
            </a:r>
            <a:r>
              <a:rPr lang="en-US" dirty="0" err="1" smtClean="0">
                <a:solidFill>
                  <a:schemeClr val="tx1"/>
                </a:solidFill>
              </a:rPr>
              <a:t>Interac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807200" y="5334000"/>
            <a:ext cx="1463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Chat Client/</a:t>
            </a:r>
            <a:r>
              <a:rPr lang="en-US" dirty="0" err="1" smtClean="0">
                <a:solidFill>
                  <a:schemeClr val="tx1"/>
                </a:solidFill>
              </a:rPr>
              <a:t>Srv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4800600" y="9906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Constit</a:t>
            </a:r>
            <a:r>
              <a:rPr lang="en-US" dirty="0" smtClean="0">
                <a:solidFill>
                  <a:schemeClr val="tx1"/>
                </a:solidFill>
              </a:rPr>
              <a:t> 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 rot="1786634">
            <a:off x="7125530" y="1423561"/>
            <a:ext cx="533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4495800" y="2057400"/>
            <a:ext cx="1981200" cy="609600"/>
          </a:xfrm>
          <a:prstGeom prst="upArrow">
            <a:avLst>
              <a:gd name="adj1" fmla="val 68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Embedded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438400" y="3886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343400" y="3886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6248400" y="3886200"/>
            <a:ext cx="685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2895600"/>
            <a:ext cx="1447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810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Interaction Diagram </a:t>
            </a:r>
          </a:p>
          <a:p>
            <a:r>
              <a:rPr lang="en-US" i="1" dirty="0" smtClean="0"/>
              <a:t>Reporting Perspective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51816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200" y="5181600"/>
            <a:ext cx="1143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6677891" y="835890"/>
            <a:ext cx="1828800" cy="14501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  Database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6781800" y="4191000"/>
            <a:ext cx="1828800" cy="14870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Warehouse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COGNOS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391400" y="2438400"/>
            <a:ext cx="533400" cy="1584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2949230">
            <a:off x="5643018" y="1771023"/>
            <a:ext cx="484632" cy="1393655"/>
          </a:xfrm>
          <a:prstGeom prst="upDownArrow">
            <a:avLst>
              <a:gd name="adj1" fmla="val 585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 rot="7652072">
            <a:off x="5889440" y="3447427"/>
            <a:ext cx="484632" cy="1417048"/>
          </a:xfrm>
          <a:prstGeom prst="upDownArrow">
            <a:avLst>
              <a:gd name="adj1" fmla="val 585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81400" y="838200"/>
            <a:ext cx="1371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Multidocument 17"/>
          <p:cNvSpPr/>
          <p:nvPr/>
        </p:nvSpPr>
        <p:spPr>
          <a:xfrm>
            <a:off x="685800" y="2971800"/>
            <a:ext cx="1219200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Callout 18"/>
          <p:cNvSpPr/>
          <p:nvPr/>
        </p:nvSpPr>
        <p:spPr>
          <a:xfrm rot="20910056">
            <a:off x="4060257" y="1737149"/>
            <a:ext cx="1025282" cy="10669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Reporting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5400000">
            <a:off x="2841301" y="2645099"/>
            <a:ext cx="484632" cy="1595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File System/REST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140319">
            <a:off x="4122073" y="4003705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20645993">
            <a:off x="4996025" y="4006424"/>
            <a:ext cx="457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</TotalTime>
  <Words>288</Words>
  <Application>Microsoft Office PowerPoint</Application>
  <PresentationFormat>On-screen Show 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CIRM Interaction Diagrams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boris</cp:lastModifiedBy>
  <cp:revision>117</cp:revision>
  <dcterms:created xsi:type="dcterms:W3CDTF">2006-08-16T00:00:00Z</dcterms:created>
  <dcterms:modified xsi:type="dcterms:W3CDTF">2010-03-30T03:01:29Z</dcterms:modified>
</cp:coreProperties>
</file>