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64" r:id="rId5"/>
    <p:sldId id="276" r:id="rId6"/>
    <p:sldId id="277" r:id="rId7"/>
    <p:sldId id="278" r:id="rId8"/>
    <p:sldId id="279" r:id="rId9"/>
    <p:sldId id="266" r:id="rId10"/>
    <p:sldId id="268" r:id="rId11"/>
  </p:sldIdLst>
  <p:sldSz cx="12188825" cy="6858000"/>
  <p:notesSz cx="6858000" cy="9144000"/>
  <p:defaultTextStyle>
    <a:defPPr rtl="0">
      <a:defRPr lang="es-e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68" d="100"/>
          <a:sy n="68" d="100"/>
        </p:scale>
        <p:origin x="822" y="5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75" d="100"/>
          <a:sy n="75" d="100"/>
        </p:scale>
        <p:origin x="3342" y="79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el Hurtado" userId="31fcce035c7d7f2c" providerId="LiveId" clId="{B4512A1D-9B21-4DB3-BD07-35E5B2BEA380}"/>
    <pc:docChg chg="undo custSel delSld modSld">
      <pc:chgData name="Angel Hurtado" userId="31fcce035c7d7f2c" providerId="LiveId" clId="{B4512A1D-9B21-4DB3-BD07-35E5B2BEA380}" dt="2022-03-16T19:02:42.439" v="1958" actId="20577"/>
      <pc:docMkLst>
        <pc:docMk/>
      </pc:docMkLst>
      <pc:sldChg chg="modSp mod">
        <pc:chgData name="Angel Hurtado" userId="31fcce035c7d7f2c" providerId="LiveId" clId="{B4512A1D-9B21-4DB3-BD07-35E5B2BEA380}" dt="2022-03-16T18:30:06.201" v="1836" actId="20577"/>
        <pc:sldMkLst>
          <pc:docMk/>
          <pc:sldMk cId="3650340329" sldId="264"/>
        </pc:sldMkLst>
        <pc:spChg chg="mod">
          <ac:chgData name="Angel Hurtado" userId="31fcce035c7d7f2c" providerId="LiveId" clId="{B4512A1D-9B21-4DB3-BD07-35E5B2BEA380}" dt="2022-03-16T18:30:06.201" v="1836" actId="20577"/>
          <ac:spMkLst>
            <pc:docMk/>
            <pc:sldMk cId="3650340329" sldId="264"/>
            <ac:spMk id="2" creationId="{00000000-0000-0000-0000-000000000000}"/>
          </ac:spMkLst>
        </pc:spChg>
      </pc:sldChg>
      <pc:sldChg chg="addSp delSp modSp mod">
        <pc:chgData name="Angel Hurtado" userId="31fcce035c7d7f2c" providerId="LiveId" clId="{B4512A1D-9B21-4DB3-BD07-35E5B2BEA380}" dt="2022-03-16T19:02:42.439" v="1958" actId="20577"/>
        <pc:sldMkLst>
          <pc:docMk/>
          <pc:sldMk cId="1997697987" sldId="266"/>
        </pc:sldMkLst>
        <pc:spChg chg="del mod">
          <ac:chgData name="Angel Hurtado" userId="31fcce035c7d7f2c" providerId="LiveId" clId="{B4512A1D-9B21-4DB3-BD07-35E5B2BEA380}" dt="2022-03-10T21:25:38.446" v="860" actId="478"/>
          <ac:spMkLst>
            <pc:docMk/>
            <pc:sldMk cId="1997697987" sldId="266"/>
            <ac:spMk id="2" creationId="{00000000-0000-0000-0000-000000000000}"/>
          </ac:spMkLst>
        </pc:spChg>
        <pc:spChg chg="del">
          <ac:chgData name="Angel Hurtado" userId="31fcce035c7d7f2c" providerId="LiveId" clId="{B4512A1D-9B21-4DB3-BD07-35E5B2BEA380}" dt="2022-03-10T21:25:27.847" v="858" actId="21"/>
          <ac:spMkLst>
            <pc:docMk/>
            <pc:sldMk cId="1997697987" sldId="266"/>
            <ac:spMk id="3" creationId="{00000000-0000-0000-0000-000000000000}"/>
          </ac:spMkLst>
        </pc:spChg>
        <pc:spChg chg="add mod">
          <ac:chgData name="Angel Hurtado" userId="31fcce035c7d7f2c" providerId="LiveId" clId="{B4512A1D-9B21-4DB3-BD07-35E5B2BEA380}" dt="2022-03-10T21:36:30.314" v="1136" actId="20577"/>
          <ac:spMkLst>
            <pc:docMk/>
            <pc:sldMk cId="1997697987" sldId="266"/>
            <ac:spMk id="4" creationId="{F38779CB-AC49-4F08-B142-5FC2F3958A2B}"/>
          </ac:spMkLst>
        </pc:spChg>
        <pc:spChg chg="add mod">
          <ac:chgData name="Angel Hurtado" userId="31fcce035c7d7f2c" providerId="LiveId" clId="{B4512A1D-9B21-4DB3-BD07-35E5B2BEA380}" dt="2022-03-16T19:00:54.073" v="1932" actId="20577"/>
          <ac:spMkLst>
            <pc:docMk/>
            <pc:sldMk cId="1997697987" sldId="266"/>
            <ac:spMk id="5" creationId="{F451F018-F3EF-4719-A09B-425E44DD2F42}"/>
          </ac:spMkLst>
        </pc:spChg>
        <pc:spChg chg="add mod">
          <ac:chgData name="Angel Hurtado" userId="31fcce035c7d7f2c" providerId="LiveId" clId="{B4512A1D-9B21-4DB3-BD07-35E5B2BEA380}" dt="2022-03-16T19:01:00.818" v="1940" actId="20577"/>
          <ac:spMkLst>
            <pc:docMk/>
            <pc:sldMk cId="1997697987" sldId="266"/>
            <ac:spMk id="6" creationId="{3886EC12-23BA-4055-A0A6-2349253C4818}"/>
          </ac:spMkLst>
        </pc:spChg>
        <pc:spChg chg="add mod">
          <ac:chgData name="Angel Hurtado" userId="31fcce035c7d7f2c" providerId="LiveId" clId="{B4512A1D-9B21-4DB3-BD07-35E5B2BEA380}" dt="2022-03-10T21:49:59.848" v="1340" actId="255"/>
          <ac:spMkLst>
            <pc:docMk/>
            <pc:sldMk cId="1997697987" sldId="266"/>
            <ac:spMk id="7" creationId="{3095D12E-64FE-4018-B869-E8B6E410C013}"/>
          </ac:spMkLst>
        </pc:spChg>
        <pc:spChg chg="add mod">
          <ac:chgData name="Angel Hurtado" userId="31fcce035c7d7f2c" providerId="LiveId" clId="{B4512A1D-9B21-4DB3-BD07-35E5B2BEA380}" dt="2022-03-10T21:38:31.175" v="1187" actId="255"/>
          <ac:spMkLst>
            <pc:docMk/>
            <pc:sldMk cId="1997697987" sldId="266"/>
            <ac:spMk id="8" creationId="{DBA43254-2C73-4C9C-870B-5EF755AE86E7}"/>
          </ac:spMkLst>
        </pc:spChg>
        <pc:spChg chg="add mod">
          <ac:chgData name="Angel Hurtado" userId="31fcce035c7d7f2c" providerId="LiveId" clId="{B4512A1D-9B21-4DB3-BD07-35E5B2BEA380}" dt="2022-03-16T18:31:50.882" v="1920" actId="20577"/>
          <ac:spMkLst>
            <pc:docMk/>
            <pc:sldMk cId="1997697987" sldId="266"/>
            <ac:spMk id="9" creationId="{6B809C45-2E2D-480C-80C5-182C31733FD8}"/>
          </ac:spMkLst>
        </pc:spChg>
        <pc:spChg chg="add mod">
          <ac:chgData name="Angel Hurtado" userId="31fcce035c7d7f2c" providerId="LiveId" clId="{B4512A1D-9B21-4DB3-BD07-35E5B2BEA380}" dt="2022-03-10T21:43:46.087" v="1251" actId="20577"/>
          <ac:spMkLst>
            <pc:docMk/>
            <pc:sldMk cId="1997697987" sldId="266"/>
            <ac:spMk id="10" creationId="{1399F69A-DE79-4F87-B7F4-30F6C034F5B7}"/>
          </ac:spMkLst>
        </pc:spChg>
        <pc:spChg chg="add mod">
          <ac:chgData name="Angel Hurtado" userId="31fcce035c7d7f2c" providerId="LiveId" clId="{B4512A1D-9B21-4DB3-BD07-35E5B2BEA380}" dt="2022-03-16T18:31:00.489" v="1874" actId="20577"/>
          <ac:spMkLst>
            <pc:docMk/>
            <pc:sldMk cId="1997697987" sldId="266"/>
            <ac:spMk id="11" creationId="{3A46BB5C-A831-4736-B51A-F9F613B48BD9}"/>
          </ac:spMkLst>
        </pc:spChg>
        <pc:spChg chg="add del">
          <ac:chgData name="Angel Hurtado" userId="31fcce035c7d7f2c" providerId="LiveId" clId="{B4512A1D-9B21-4DB3-BD07-35E5B2BEA380}" dt="2022-03-10T21:28:05.938" v="901" actId="478"/>
          <ac:spMkLst>
            <pc:docMk/>
            <pc:sldMk cId="1997697987" sldId="266"/>
            <ac:spMk id="12" creationId="{60D8CABE-7410-43A9-B423-07C9EB1EFC3D}"/>
          </ac:spMkLst>
        </pc:spChg>
        <pc:spChg chg="add mod">
          <ac:chgData name="Angel Hurtado" userId="31fcce035c7d7f2c" providerId="LiveId" clId="{B4512A1D-9B21-4DB3-BD07-35E5B2BEA380}" dt="2022-03-10T21:34:15.269" v="1121" actId="20577"/>
          <ac:spMkLst>
            <pc:docMk/>
            <pc:sldMk cId="1997697987" sldId="266"/>
            <ac:spMk id="15" creationId="{DE207361-D00A-4769-A5E5-64A7011F3FAC}"/>
          </ac:spMkLst>
        </pc:spChg>
        <pc:spChg chg="add mod">
          <ac:chgData name="Angel Hurtado" userId="31fcce035c7d7f2c" providerId="LiveId" clId="{B4512A1D-9B21-4DB3-BD07-35E5B2BEA380}" dt="2022-03-10T21:34:13.277" v="1120" actId="313"/>
          <ac:spMkLst>
            <pc:docMk/>
            <pc:sldMk cId="1997697987" sldId="266"/>
            <ac:spMk id="16" creationId="{209DD403-835B-4FC9-B97C-2A6DA0C983F3}"/>
          </ac:spMkLst>
        </pc:spChg>
        <pc:spChg chg="add del mod">
          <ac:chgData name="Angel Hurtado" userId="31fcce035c7d7f2c" providerId="LiveId" clId="{B4512A1D-9B21-4DB3-BD07-35E5B2BEA380}" dt="2022-03-16T18:31:39.589" v="1891" actId="20577"/>
          <ac:spMkLst>
            <pc:docMk/>
            <pc:sldMk cId="1997697987" sldId="266"/>
            <ac:spMk id="26" creationId="{93FAA5FF-2950-4E1E-97CB-26DA08EA793E}"/>
          </ac:spMkLst>
        </pc:spChg>
        <pc:spChg chg="add mod">
          <ac:chgData name="Angel Hurtado" userId="31fcce035c7d7f2c" providerId="LiveId" clId="{B4512A1D-9B21-4DB3-BD07-35E5B2BEA380}" dt="2022-03-10T21:49:36.795" v="1338" actId="255"/>
          <ac:spMkLst>
            <pc:docMk/>
            <pc:sldMk cId="1997697987" sldId="266"/>
            <ac:spMk id="39" creationId="{290047E3-D5DE-4AAB-A8FF-B113E926C7ED}"/>
          </ac:spMkLst>
        </pc:spChg>
        <pc:spChg chg="add del mod">
          <ac:chgData name="Angel Hurtado" userId="31fcce035c7d7f2c" providerId="LiveId" clId="{B4512A1D-9B21-4DB3-BD07-35E5B2BEA380}" dt="2022-03-16T19:02:42.439" v="1958" actId="20577"/>
          <ac:spMkLst>
            <pc:docMk/>
            <pc:sldMk cId="1997697987" sldId="266"/>
            <ac:spMk id="40" creationId="{D87732B6-3CBF-4CC8-B034-9C2884B9F17E}"/>
          </ac:spMkLst>
        </pc:spChg>
        <pc:spChg chg="add mod">
          <ac:chgData name="Angel Hurtado" userId="31fcce035c7d7f2c" providerId="LiveId" clId="{B4512A1D-9B21-4DB3-BD07-35E5B2BEA380}" dt="2022-03-10T21:49:19.519" v="1336" actId="255"/>
          <ac:spMkLst>
            <pc:docMk/>
            <pc:sldMk cId="1997697987" sldId="266"/>
            <ac:spMk id="51" creationId="{FE716601-F950-4835-AE13-8B7B408EC76A}"/>
          </ac:spMkLst>
        </pc:spChg>
        <pc:spChg chg="add mod">
          <ac:chgData name="Angel Hurtado" userId="31fcce035c7d7f2c" providerId="LiveId" clId="{B4512A1D-9B21-4DB3-BD07-35E5B2BEA380}" dt="2022-03-10T21:48:59.044" v="1333" actId="255"/>
          <ac:spMkLst>
            <pc:docMk/>
            <pc:sldMk cId="1997697987" sldId="266"/>
            <ac:spMk id="52" creationId="{FC81C330-9E3A-40EB-BE6D-F3B1BA5501C3}"/>
          </ac:spMkLst>
        </pc:spChg>
        <pc:cxnChg chg="add">
          <ac:chgData name="Angel Hurtado" userId="31fcce035c7d7f2c" providerId="LiveId" clId="{B4512A1D-9B21-4DB3-BD07-35E5B2BEA380}" dt="2022-03-10T21:28:38.545" v="902" actId="11529"/>
          <ac:cxnSpMkLst>
            <pc:docMk/>
            <pc:sldMk cId="1997697987" sldId="266"/>
            <ac:cxnSpMk id="14" creationId="{9536C3A8-C128-49BB-B030-87C267BD87D0}"/>
          </ac:cxnSpMkLst>
        </pc:cxnChg>
        <pc:cxnChg chg="add">
          <ac:chgData name="Angel Hurtado" userId="31fcce035c7d7f2c" providerId="LiveId" clId="{B4512A1D-9B21-4DB3-BD07-35E5B2BEA380}" dt="2022-03-10T21:34:51.921" v="1125" actId="11529"/>
          <ac:cxnSpMkLst>
            <pc:docMk/>
            <pc:sldMk cId="1997697987" sldId="266"/>
            <ac:cxnSpMk id="18" creationId="{0698EA24-4662-4EF2-910B-DBB349184F79}"/>
          </ac:cxnSpMkLst>
        </pc:cxnChg>
        <pc:cxnChg chg="add mod">
          <ac:chgData name="Angel Hurtado" userId="31fcce035c7d7f2c" providerId="LiveId" clId="{B4512A1D-9B21-4DB3-BD07-35E5B2BEA380}" dt="2022-03-10T21:35:15.974" v="1127" actId="14100"/>
          <ac:cxnSpMkLst>
            <pc:docMk/>
            <pc:sldMk cId="1997697987" sldId="266"/>
            <ac:cxnSpMk id="20" creationId="{AE3FA3A4-03B2-4D67-8074-9F2BA528FF95}"/>
          </ac:cxnSpMkLst>
        </pc:cxnChg>
        <pc:cxnChg chg="add">
          <ac:chgData name="Angel Hurtado" userId="31fcce035c7d7f2c" providerId="LiveId" clId="{B4512A1D-9B21-4DB3-BD07-35E5B2BEA380}" dt="2022-03-10T21:35:29.909" v="1128" actId="11529"/>
          <ac:cxnSpMkLst>
            <pc:docMk/>
            <pc:sldMk cId="1997697987" sldId="266"/>
            <ac:cxnSpMk id="23" creationId="{398BD0A0-5C8B-4081-BBAD-676C39E776EB}"/>
          </ac:cxnSpMkLst>
        </pc:cxnChg>
        <pc:cxnChg chg="add">
          <ac:chgData name="Angel Hurtado" userId="31fcce035c7d7f2c" providerId="LiveId" clId="{B4512A1D-9B21-4DB3-BD07-35E5B2BEA380}" dt="2022-03-10T21:35:37.420" v="1129" actId="11529"/>
          <ac:cxnSpMkLst>
            <pc:docMk/>
            <pc:sldMk cId="1997697987" sldId="266"/>
            <ac:cxnSpMk id="25" creationId="{48E9B0EB-6720-4D48-96C9-9374DC399A9D}"/>
          </ac:cxnSpMkLst>
        </pc:cxnChg>
        <pc:cxnChg chg="add mod">
          <ac:chgData name="Angel Hurtado" userId="31fcce035c7d7f2c" providerId="LiveId" clId="{B4512A1D-9B21-4DB3-BD07-35E5B2BEA380}" dt="2022-03-16T18:31:29.829" v="1878" actId="478"/>
          <ac:cxnSpMkLst>
            <pc:docMk/>
            <pc:sldMk cId="1997697987" sldId="266"/>
            <ac:cxnSpMk id="28" creationId="{24CEBB6E-D068-477A-8B92-D365ED0376B5}"/>
          </ac:cxnSpMkLst>
        </pc:cxnChg>
        <pc:cxnChg chg="add mod">
          <ac:chgData name="Angel Hurtado" userId="31fcce035c7d7f2c" providerId="LiveId" clId="{B4512A1D-9B21-4DB3-BD07-35E5B2BEA380}" dt="2022-03-16T18:31:29.829" v="1878" actId="478"/>
          <ac:cxnSpMkLst>
            <pc:docMk/>
            <pc:sldMk cId="1997697987" sldId="266"/>
            <ac:cxnSpMk id="30" creationId="{67026BA6-1288-47AC-BA54-0BE710FB3AA7}"/>
          </ac:cxnSpMkLst>
        </pc:cxnChg>
        <pc:cxnChg chg="add">
          <ac:chgData name="Angel Hurtado" userId="31fcce035c7d7f2c" providerId="LiveId" clId="{B4512A1D-9B21-4DB3-BD07-35E5B2BEA380}" dt="2022-03-10T21:39:26.239" v="1193" actId="11529"/>
          <ac:cxnSpMkLst>
            <pc:docMk/>
            <pc:sldMk cId="1997697987" sldId="266"/>
            <ac:cxnSpMk id="32" creationId="{6395F8F8-6C07-41AC-851E-4DF79B02D960}"/>
          </ac:cxnSpMkLst>
        </pc:cxnChg>
        <pc:cxnChg chg="add">
          <ac:chgData name="Angel Hurtado" userId="31fcce035c7d7f2c" providerId="LiveId" clId="{B4512A1D-9B21-4DB3-BD07-35E5B2BEA380}" dt="2022-03-10T21:39:35.364" v="1194" actId="11529"/>
          <ac:cxnSpMkLst>
            <pc:docMk/>
            <pc:sldMk cId="1997697987" sldId="266"/>
            <ac:cxnSpMk id="34" creationId="{F2DC3CE6-7FE4-4B13-B8F1-2926B4798882}"/>
          </ac:cxnSpMkLst>
        </pc:cxnChg>
        <pc:cxnChg chg="add">
          <ac:chgData name="Angel Hurtado" userId="31fcce035c7d7f2c" providerId="LiveId" clId="{B4512A1D-9B21-4DB3-BD07-35E5B2BEA380}" dt="2022-03-10T21:41:24.866" v="1197" actId="11529"/>
          <ac:cxnSpMkLst>
            <pc:docMk/>
            <pc:sldMk cId="1997697987" sldId="266"/>
            <ac:cxnSpMk id="38" creationId="{935AD943-D7C3-4784-BFCE-0893F316447B}"/>
          </ac:cxnSpMkLst>
        </pc:cxnChg>
        <pc:cxnChg chg="add">
          <ac:chgData name="Angel Hurtado" userId="31fcce035c7d7f2c" providerId="LiveId" clId="{B4512A1D-9B21-4DB3-BD07-35E5B2BEA380}" dt="2022-03-10T21:42:14.427" v="1202" actId="11529"/>
          <ac:cxnSpMkLst>
            <pc:docMk/>
            <pc:sldMk cId="1997697987" sldId="266"/>
            <ac:cxnSpMk id="42" creationId="{29BD7604-EB64-4744-9DEB-67D2DDBD755A}"/>
          </ac:cxnSpMkLst>
        </pc:cxnChg>
        <pc:cxnChg chg="add mod">
          <ac:chgData name="Angel Hurtado" userId="31fcce035c7d7f2c" providerId="LiveId" clId="{B4512A1D-9B21-4DB3-BD07-35E5B2BEA380}" dt="2022-03-16T19:02:32.283" v="1942" actId="478"/>
          <ac:cxnSpMkLst>
            <pc:docMk/>
            <pc:sldMk cId="1997697987" sldId="266"/>
            <ac:cxnSpMk id="44" creationId="{F327AA87-0E95-4B5D-A708-4BBA8C628979}"/>
          </ac:cxnSpMkLst>
        </pc:cxnChg>
        <pc:cxnChg chg="add mod">
          <ac:chgData name="Angel Hurtado" userId="31fcce035c7d7f2c" providerId="LiveId" clId="{B4512A1D-9B21-4DB3-BD07-35E5B2BEA380}" dt="2022-03-16T19:02:32.283" v="1942" actId="478"/>
          <ac:cxnSpMkLst>
            <pc:docMk/>
            <pc:sldMk cId="1997697987" sldId="266"/>
            <ac:cxnSpMk id="58" creationId="{E95B06C1-9736-4011-BA9C-62114E1E3ACD}"/>
          </ac:cxnSpMkLst>
        </pc:cxnChg>
        <pc:cxnChg chg="add mod">
          <ac:chgData name="Angel Hurtado" userId="31fcce035c7d7f2c" providerId="LiveId" clId="{B4512A1D-9B21-4DB3-BD07-35E5B2BEA380}" dt="2022-03-10T21:50:39.660" v="1345" actId="14100"/>
          <ac:cxnSpMkLst>
            <pc:docMk/>
            <pc:sldMk cId="1997697987" sldId="266"/>
            <ac:cxnSpMk id="60" creationId="{15C4E3E8-3A6C-4063-A2DC-11D7F2F27497}"/>
          </ac:cxnSpMkLst>
        </pc:cxnChg>
      </pc:sldChg>
      <pc:sldChg chg="addSp delSp modSp mod">
        <pc:chgData name="Angel Hurtado" userId="31fcce035c7d7f2c" providerId="LiveId" clId="{B4512A1D-9B21-4DB3-BD07-35E5B2BEA380}" dt="2022-03-10T21:52:08.249" v="1365" actId="115"/>
        <pc:sldMkLst>
          <pc:docMk/>
          <pc:sldMk cId="3296948863" sldId="268"/>
        </pc:sldMkLst>
        <pc:spChg chg="mod">
          <ac:chgData name="Angel Hurtado" userId="31fcce035c7d7f2c" providerId="LiveId" clId="{B4512A1D-9B21-4DB3-BD07-35E5B2BEA380}" dt="2022-03-10T21:52:08.249" v="1365" actId="115"/>
          <ac:spMkLst>
            <pc:docMk/>
            <pc:sldMk cId="3296948863" sldId="268"/>
            <ac:spMk id="2" creationId="{00000000-0000-0000-0000-000000000000}"/>
          </ac:spMkLst>
        </pc:spChg>
        <pc:spChg chg="del mod">
          <ac:chgData name="Angel Hurtado" userId="31fcce035c7d7f2c" providerId="LiveId" clId="{B4512A1D-9B21-4DB3-BD07-35E5B2BEA380}" dt="2022-03-10T21:51:06.085" v="1358" actId="21"/>
          <ac:spMkLst>
            <pc:docMk/>
            <pc:sldMk cId="3296948863" sldId="268"/>
            <ac:spMk id="3" creationId="{00000000-0000-0000-0000-000000000000}"/>
          </ac:spMkLst>
        </pc:spChg>
        <pc:spChg chg="del mod">
          <ac:chgData name="Angel Hurtado" userId="31fcce035c7d7f2c" providerId="LiveId" clId="{B4512A1D-9B21-4DB3-BD07-35E5B2BEA380}" dt="2022-03-10T21:51:48.453" v="1362" actId="931"/>
          <ac:spMkLst>
            <pc:docMk/>
            <pc:sldMk cId="3296948863" sldId="268"/>
            <ac:spMk id="4" creationId="{00000000-0000-0000-0000-000000000000}"/>
          </ac:spMkLst>
        </pc:spChg>
        <pc:spChg chg="del">
          <ac:chgData name="Angel Hurtado" userId="31fcce035c7d7f2c" providerId="LiveId" clId="{B4512A1D-9B21-4DB3-BD07-35E5B2BEA380}" dt="2022-03-10T21:51:24.828" v="1360" actId="21"/>
          <ac:spMkLst>
            <pc:docMk/>
            <pc:sldMk cId="3296948863" sldId="268"/>
            <ac:spMk id="5" creationId="{00000000-0000-0000-0000-000000000000}"/>
          </ac:spMkLst>
        </pc:spChg>
        <pc:spChg chg="del">
          <ac:chgData name="Angel Hurtado" userId="31fcce035c7d7f2c" providerId="LiveId" clId="{B4512A1D-9B21-4DB3-BD07-35E5B2BEA380}" dt="2022-03-10T21:51:20.488" v="1359" actId="21"/>
          <ac:spMkLst>
            <pc:docMk/>
            <pc:sldMk cId="3296948863" sldId="268"/>
            <ac:spMk id="6" creationId="{00000000-0000-0000-0000-000000000000}"/>
          </ac:spMkLst>
        </pc:spChg>
        <pc:picChg chg="add mod">
          <ac:chgData name="Angel Hurtado" userId="31fcce035c7d7f2c" providerId="LiveId" clId="{B4512A1D-9B21-4DB3-BD07-35E5B2BEA380}" dt="2022-03-10T21:51:48.453" v="1362" actId="931"/>
          <ac:picMkLst>
            <pc:docMk/>
            <pc:sldMk cId="3296948863" sldId="268"/>
            <ac:picMk id="8" creationId="{62C7D263-A0F3-46D7-A0E4-DCADA487700D}"/>
          </ac:picMkLst>
        </pc:picChg>
      </pc:sldChg>
      <pc:sldChg chg="del">
        <pc:chgData name="Angel Hurtado" userId="31fcce035c7d7f2c" providerId="LiveId" clId="{B4512A1D-9B21-4DB3-BD07-35E5B2BEA380}" dt="2022-03-10T21:52:16.775" v="1366" actId="2696"/>
        <pc:sldMkLst>
          <pc:docMk/>
          <pc:sldMk cId="1653943558" sldId="269"/>
        </pc:sldMkLst>
      </pc:sldChg>
      <pc:sldChg chg="del">
        <pc:chgData name="Angel Hurtado" userId="31fcce035c7d7f2c" providerId="LiveId" clId="{B4512A1D-9B21-4DB3-BD07-35E5B2BEA380}" dt="2022-03-10T21:52:19.860" v="1367" actId="2696"/>
        <pc:sldMkLst>
          <pc:docMk/>
          <pc:sldMk cId="3030984589" sldId="270"/>
        </pc:sldMkLst>
      </pc:sldChg>
      <pc:sldChg chg="del">
        <pc:chgData name="Angel Hurtado" userId="31fcce035c7d7f2c" providerId="LiveId" clId="{B4512A1D-9B21-4DB3-BD07-35E5B2BEA380}" dt="2022-03-10T21:52:28.403" v="1369" actId="2696"/>
        <pc:sldMkLst>
          <pc:docMk/>
          <pc:sldMk cId="3761302454" sldId="274"/>
        </pc:sldMkLst>
      </pc:sldChg>
      <pc:sldChg chg="modSp mod">
        <pc:chgData name="Angel Hurtado" userId="31fcce035c7d7f2c" providerId="LiveId" clId="{B4512A1D-9B21-4DB3-BD07-35E5B2BEA380}" dt="2022-03-10T21:56:00.963" v="1371" actId="255"/>
        <pc:sldMkLst>
          <pc:docMk/>
          <pc:sldMk cId="711182959" sldId="276"/>
        </pc:sldMkLst>
        <pc:spChg chg="mod">
          <ac:chgData name="Angel Hurtado" userId="31fcce035c7d7f2c" providerId="LiveId" clId="{B4512A1D-9B21-4DB3-BD07-35E5B2BEA380}" dt="2022-03-10T21:24:16.038" v="784" actId="115"/>
          <ac:spMkLst>
            <pc:docMk/>
            <pc:sldMk cId="711182959" sldId="276"/>
            <ac:spMk id="13" creationId="{00000000-0000-0000-0000-000000000000}"/>
          </ac:spMkLst>
        </pc:spChg>
        <pc:spChg chg="mod">
          <ac:chgData name="Angel Hurtado" userId="31fcce035c7d7f2c" providerId="LiveId" clId="{B4512A1D-9B21-4DB3-BD07-35E5B2BEA380}" dt="2022-03-10T21:56:00.963" v="1371" actId="255"/>
          <ac:spMkLst>
            <pc:docMk/>
            <pc:sldMk cId="711182959" sldId="276"/>
            <ac:spMk id="14" creationId="{00000000-0000-0000-0000-000000000000}"/>
          </ac:spMkLst>
        </pc:spChg>
      </pc:sldChg>
      <pc:sldChg chg="addSp delSp modSp mod">
        <pc:chgData name="Angel Hurtado" userId="31fcce035c7d7f2c" providerId="LiveId" clId="{B4512A1D-9B21-4DB3-BD07-35E5B2BEA380}" dt="2022-03-10T21:23:48.015" v="781" actId="122"/>
        <pc:sldMkLst>
          <pc:docMk/>
          <pc:sldMk cId="2474917317" sldId="277"/>
        </pc:sldMkLst>
        <pc:spChg chg="mod">
          <ac:chgData name="Angel Hurtado" userId="31fcce035c7d7f2c" providerId="LiveId" clId="{B4512A1D-9B21-4DB3-BD07-35E5B2BEA380}" dt="2022-03-10T21:23:48.015" v="781" actId="122"/>
          <ac:spMkLst>
            <pc:docMk/>
            <pc:sldMk cId="2474917317" sldId="277"/>
            <ac:spMk id="2" creationId="{00000000-0000-0000-0000-000000000000}"/>
          </ac:spMkLst>
        </pc:spChg>
        <pc:spChg chg="add del mod">
          <ac:chgData name="Angel Hurtado" userId="31fcce035c7d7f2c" providerId="LiveId" clId="{B4512A1D-9B21-4DB3-BD07-35E5B2BEA380}" dt="2022-03-10T21:14:59.320" v="121" actId="21"/>
          <ac:spMkLst>
            <pc:docMk/>
            <pc:sldMk cId="2474917317" sldId="277"/>
            <ac:spMk id="4" creationId="{560BBAD1-F113-49A0-8BA8-0BFE021A8611}"/>
          </ac:spMkLst>
        </pc:spChg>
        <pc:graphicFrameChg chg="del">
          <ac:chgData name="Angel Hurtado" userId="31fcce035c7d7f2c" providerId="LiveId" clId="{B4512A1D-9B21-4DB3-BD07-35E5B2BEA380}" dt="2022-03-10T21:14:40.970" v="118" actId="21"/>
          <ac:graphicFrameMkLst>
            <pc:docMk/>
            <pc:sldMk cId="2474917317" sldId="277"/>
            <ac:graphicFrameMk id="7" creationId="{00000000-0000-0000-0000-000000000000}"/>
          </ac:graphicFrameMkLst>
        </pc:graphicFrameChg>
      </pc:sldChg>
      <pc:sldChg chg="addSp delSp modSp mod">
        <pc:chgData name="Angel Hurtado" userId="31fcce035c7d7f2c" providerId="LiveId" clId="{B4512A1D-9B21-4DB3-BD07-35E5B2BEA380}" dt="2022-03-10T23:13:08.530" v="1832" actId="20577"/>
        <pc:sldMkLst>
          <pc:docMk/>
          <pc:sldMk cId="6860444" sldId="278"/>
        </pc:sldMkLst>
        <pc:spChg chg="mod">
          <ac:chgData name="Angel Hurtado" userId="31fcce035c7d7f2c" providerId="LiveId" clId="{B4512A1D-9B21-4DB3-BD07-35E5B2BEA380}" dt="2022-03-10T21:23:32.845" v="774" actId="122"/>
          <ac:spMkLst>
            <pc:docMk/>
            <pc:sldMk cId="6860444" sldId="278"/>
            <ac:spMk id="2" creationId="{00000000-0000-0000-0000-000000000000}"/>
          </ac:spMkLst>
        </pc:spChg>
        <pc:spChg chg="add del mod">
          <ac:chgData name="Angel Hurtado" userId="31fcce035c7d7f2c" providerId="LiveId" clId="{B4512A1D-9B21-4DB3-BD07-35E5B2BEA380}" dt="2022-03-10T21:15:30.101" v="124" actId="21"/>
          <ac:spMkLst>
            <pc:docMk/>
            <pc:sldMk cId="6860444" sldId="278"/>
            <ac:spMk id="4" creationId="{84F280AD-5B6D-4A5F-B82C-25268AF64BC3}"/>
          </ac:spMkLst>
        </pc:spChg>
        <pc:spChg chg="mod">
          <ac:chgData name="Angel Hurtado" userId="31fcce035c7d7f2c" providerId="LiveId" clId="{B4512A1D-9B21-4DB3-BD07-35E5B2BEA380}" dt="2022-03-10T23:13:08.530" v="1832" actId="20577"/>
          <ac:spMkLst>
            <pc:docMk/>
            <pc:sldMk cId="6860444" sldId="278"/>
            <ac:spMk id="5" creationId="{00000000-0000-0000-0000-000000000000}"/>
          </ac:spMkLst>
        </pc:spChg>
        <pc:graphicFrameChg chg="del">
          <ac:chgData name="Angel Hurtado" userId="31fcce035c7d7f2c" providerId="LiveId" clId="{B4512A1D-9B21-4DB3-BD07-35E5B2BEA380}" dt="2022-03-10T21:15:12.816" v="122" actId="478"/>
          <ac:graphicFrameMkLst>
            <pc:docMk/>
            <pc:sldMk cId="6860444" sldId="278"/>
            <ac:graphicFrameMk id="6" creationId="{00000000-0000-0000-0000-000000000000}"/>
          </ac:graphicFrameMkLst>
        </pc:graphicFrameChg>
      </pc:sldChg>
      <pc:sldChg chg="addSp delSp modSp mod">
        <pc:chgData name="Angel Hurtado" userId="31fcce035c7d7f2c" providerId="LiveId" clId="{B4512A1D-9B21-4DB3-BD07-35E5B2BEA380}" dt="2022-03-10T22:33:08.476" v="1663" actId="20577"/>
        <pc:sldMkLst>
          <pc:docMk/>
          <pc:sldMk cId="13403576" sldId="279"/>
        </pc:sldMkLst>
        <pc:spChg chg="mod">
          <ac:chgData name="Angel Hurtado" userId="31fcce035c7d7f2c" providerId="LiveId" clId="{B4512A1D-9B21-4DB3-BD07-35E5B2BEA380}" dt="2022-03-10T21:23:21.921" v="772" actId="122"/>
          <ac:spMkLst>
            <pc:docMk/>
            <pc:sldMk cId="13403576" sldId="279"/>
            <ac:spMk id="2" creationId="{00000000-0000-0000-0000-000000000000}"/>
          </ac:spMkLst>
        </pc:spChg>
        <pc:spChg chg="add del mod">
          <ac:chgData name="Angel Hurtado" userId="31fcce035c7d7f2c" providerId="LiveId" clId="{B4512A1D-9B21-4DB3-BD07-35E5B2BEA380}" dt="2022-03-10T21:18:42.261" v="438" actId="21"/>
          <ac:spMkLst>
            <pc:docMk/>
            <pc:sldMk cId="13403576" sldId="279"/>
            <ac:spMk id="5" creationId="{263F3631-1AB0-4E3A-8FFC-AC89BE4D87FB}"/>
          </ac:spMkLst>
        </pc:spChg>
        <pc:spChg chg="mod">
          <ac:chgData name="Angel Hurtado" userId="31fcce035c7d7f2c" providerId="LiveId" clId="{B4512A1D-9B21-4DB3-BD07-35E5B2BEA380}" dt="2022-03-10T22:33:08.476" v="1663" actId="20577"/>
          <ac:spMkLst>
            <pc:docMk/>
            <pc:sldMk cId="13403576" sldId="279"/>
            <ac:spMk id="6" creationId="{00000000-0000-0000-0000-000000000000}"/>
          </ac:spMkLst>
        </pc:spChg>
        <pc:graphicFrameChg chg="del mod">
          <ac:chgData name="Angel Hurtado" userId="31fcce035c7d7f2c" providerId="LiveId" clId="{B4512A1D-9B21-4DB3-BD07-35E5B2BEA380}" dt="2022-03-10T21:18:36.484" v="437" actId="21"/>
          <ac:graphicFrameMkLst>
            <pc:docMk/>
            <pc:sldMk cId="13403576" sldId="279"/>
            <ac:graphicFrameMk id="4" creationId="{00000000-0000-0000-0000-000000000000}"/>
          </ac:graphicFrameMkLst>
        </pc:graphicFrameChg>
      </pc:sldChg>
      <pc:sldChg chg="del">
        <pc:chgData name="Angel Hurtado" userId="31fcce035c7d7f2c" providerId="LiveId" clId="{B4512A1D-9B21-4DB3-BD07-35E5B2BEA380}" dt="2022-03-10T21:52:24.378" v="1368" actId="2696"/>
        <pc:sldMkLst>
          <pc:docMk/>
          <pc:sldMk cId="1750688946" sldId="28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DD6FA3E-F0AA-4174-B4A2-E5A74C55C518}" type="datetime1">
              <a:rPr lang="es-ES" smtClean="0">
                <a:solidFill>
                  <a:schemeClr val="tx2"/>
                </a:solidFill>
              </a:rPr>
              <a:pPr algn="r" rtl="0"/>
              <a:t>16/03/2022</a:t>
            </a:fld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CFD77566-CD65-4859-9FA1-43956DC85B8C}" type="slidenum">
              <a:rPr lang="es-ES">
                <a:solidFill>
                  <a:schemeClr val="tx2"/>
                </a:solidFill>
              </a:rPr>
              <a:pPr algn="r" rtl="0"/>
              <a:t>‹Nº›</a:t>
            </a:fld>
            <a:endParaRPr lang="es-E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solidFill>
                  <a:schemeClr val="tx2"/>
                </a:solidFill>
              </a:defRPr>
            </a:lvl1pPr>
          </a:lstStyle>
          <a:p>
            <a:fld id="{E142CE8E-1509-4367-B318-56C7A1E910B6}" type="datetime1">
              <a:rPr lang="es-ES" smtClean="0"/>
              <a:pPr/>
              <a:t>16/03/2022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 rtlCol="0">
            <a:normAutofit/>
          </a:bodyPr>
          <a:lstStyle>
            <a:lvl1pPr algn="l" rtl="0">
              <a:lnSpc>
                <a:spcPct val="90000"/>
              </a:lnSpc>
              <a:defRPr sz="540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DA6EC49-7015-4469-9A74-004F639B3FDA}" type="datetime1">
              <a:rPr lang="es-ES" smtClean="0"/>
              <a:pPr/>
              <a:t>16/03/2022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F778434-5D58-47CE-9224-ED2BB79A18DD}" type="datetime1">
              <a:rPr lang="es-ES" smtClean="0"/>
              <a:pPr/>
              <a:t>16/03/2022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 baseline="0"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083ED9F-182D-465B-83F0-8108EBE0391A}" type="datetime1">
              <a:rPr lang="es-ES" smtClean="0"/>
              <a:pPr/>
              <a:t>16/03/2022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A60BA0E-20D0-4E7C-B286-26C960A6788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rtlCol="0" anchor="t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91690F1-80DA-4D8B-B458-8D4BD410131D}" type="datetime1">
              <a:rPr lang="es-ES" smtClean="0"/>
              <a:pPr/>
              <a:t>16/03/2022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A778C7E-2806-4739-BD8D-319D61955722}" type="datetime1">
              <a:rPr lang="es-ES" smtClean="0"/>
              <a:pPr/>
              <a:t>16/03/2022</a:t>
            </a:fld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08437A7-884C-4343-A93E-6370C2487814}" type="datetime1">
              <a:rPr lang="es-ES" smtClean="0"/>
              <a:pPr/>
              <a:t>16/03/2022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DED79CC-2E17-4813-9B77-E03A744EFEA4}" type="datetime1">
              <a:rPr lang="es-ES" smtClean="0"/>
              <a:pPr/>
              <a:t>16/03/2022</a:t>
            </a:fld>
            <a:endParaRPr lang="es-ES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rtlCol="0" anchor="b">
            <a:normAutofit/>
          </a:bodyPr>
          <a:lstStyle>
            <a:lvl1pPr algn="l" rtl="0">
              <a:defRPr sz="2000"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algn="l" rtl="0">
              <a:defRPr sz="18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4229622-6F3C-4902-9962-43BF7D6E67A7}" type="datetime1">
              <a:rPr lang="es-ES" smtClean="0"/>
              <a:pPr/>
              <a:t>16/03/2022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DFBB78A-01B4-41F2-96B0-677A4A282832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rtlCol="0" anchor="b">
            <a:normAutofit/>
          </a:bodyPr>
          <a:lstStyle>
            <a:lvl1pPr algn="l" rtl="0">
              <a:defRPr sz="2000"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F52E44-9152-44CF-BA11-17304D98E8E7}" type="datetime1">
              <a:rPr lang="es-ES" smtClean="0"/>
              <a:pPr/>
              <a:t>16/03/2022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DFBB78A-01B4-41F2-96B0-677A4A282832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C6F3C807-97E5-4EB1-B67A-316AEC28F394}" type="datetime1">
              <a:rPr lang="es-ES" smtClean="0"/>
              <a:pPr/>
              <a:t>16/03/2022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EB37DED6-D4C7-42EE-AB49-D2E39E64FDE4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EMERGENCIA CLIMÁTICA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LENGUA Y LITERATURA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117308" y="76200"/>
            <a:ext cx="10768303" cy="1397000"/>
          </a:xfrm>
        </p:spPr>
        <p:txBody>
          <a:bodyPr rtlCol="0"/>
          <a:lstStyle/>
          <a:p>
            <a:pPr algn="ctr" rtl="0"/>
            <a:r>
              <a:rPr lang="es-ES" u="sng" dirty="0"/>
              <a:t>TEMA: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algn="ctr" rtl="0">
              <a:buNone/>
            </a:pPr>
            <a:r>
              <a:rPr lang="es-ES" sz="4400" dirty="0"/>
              <a:t>La emergencia climática </a:t>
            </a:r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7308" y="76200"/>
            <a:ext cx="10665735" cy="3352800"/>
          </a:xfrm>
        </p:spPr>
        <p:txBody>
          <a:bodyPr rtlCol="0">
            <a:normAutofit/>
          </a:bodyPr>
          <a:lstStyle/>
          <a:p>
            <a:pPr algn="ctr" rtl="0"/>
            <a:r>
              <a:rPr lang="es-ES" u="sng" dirty="0"/>
              <a:t>Tema Delimitado:</a:t>
            </a:r>
            <a:br>
              <a:rPr lang="es-ES" dirty="0"/>
            </a:br>
            <a:br>
              <a:rPr lang="es-ES" dirty="0"/>
            </a:br>
            <a:r>
              <a:rPr lang="es-ES" dirty="0"/>
              <a:t>Desechos Climáticos en el Municipio de Juigalpa.</a:t>
            </a:r>
          </a:p>
        </p:txBody>
      </p:sp>
    </p:spTree>
    <p:extLst>
      <p:ext uri="{BB962C8B-B14F-4D97-AF65-F5344CB8AC3E}">
        <p14:creationId xmlns:p14="http://schemas.microsoft.com/office/powerpoint/2010/main" val="247491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ES" u="sng" dirty="0"/>
              <a:t>Objetivo General:</a:t>
            </a:r>
          </a:p>
        </p:txBody>
      </p:sp>
      <p:sp>
        <p:nvSpPr>
          <p:cNvPr id="5" name="Marcador de posición de contenido 4"/>
          <p:cNvSpPr>
            <a:spLocks noGrp="1"/>
          </p:cNvSpPr>
          <p:nvPr>
            <p:ph sz="half" idx="1"/>
          </p:nvPr>
        </p:nvSpPr>
        <p:spPr>
          <a:xfrm>
            <a:off x="1117308" y="1701800"/>
            <a:ext cx="10377703" cy="4470400"/>
          </a:xfrm>
        </p:spPr>
        <p:txBody>
          <a:bodyPr rtlCol="0"/>
          <a:lstStyle/>
          <a:p>
            <a:pPr rtl="0"/>
            <a:r>
              <a:rPr lang="es-ES" dirty="0"/>
              <a:t>Estudiar los conceptos, importancia, características, riesgos, causas </a:t>
            </a:r>
            <a:r>
              <a:rPr lang="es-ES"/>
              <a:t>y consecuencias </a:t>
            </a:r>
            <a:r>
              <a:rPr lang="es-ES" dirty="0"/>
              <a:t>de los desechos climáticos en el Municipio de Juigalpa, a partir de Marzo a Noviembre </a:t>
            </a:r>
            <a:r>
              <a:rPr lang="es-ES"/>
              <a:t>del año 2022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6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ES" u="sng" dirty="0"/>
              <a:t>Objetivos Específicos: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half" idx="2"/>
          </p:nvPr>
        </p:nvSpPr>
        <p:spPr>
          <a:xfrm>
            <a:off x="1665920" y="1916832"/>
            <a:ext cx="8856984" cy="4470400"/>
          </a:xfrm>
        </p:spPr>
        <p:txBody>
          <a:bodyPr rtlCol="0"/>
          <a:lstStyle/>
          <a:p>
            <a:pPr rtl="0"/>
            <a:r>
              <a:rPr lang="es-ES" dirty="0"/>
              <a:t>Analizar la importancia de los desechos climáticos.</a:t>
            </a:r>
          </a:p>
          <a:p>
            <a:pPr rtl="0"/>
            <a:r>
              <a:rPr lang="es-ES" dirty="0"/>
              <a:t>Explicar las características y riesgo de los desechos climáticos.</a:t>
            </a:r>
          </a:p>
          <a:p>
            <a:pPr rtl="0"/>
            <a:r>
              <a:rPr lang="es-ES" dirty="0"/>
              <a:t>Estudiar las causas y consecuencias de los desechos climáticos.</a:t>
            </a:r>
          </a:p>
        </p:txBody>
      </p:sp>
    </p:spTree>
    <p:extLst>
      <p:ext uri="{BB962C8B-B14F-4D97-AF65-F5344CB8AC3E}">
        <p14:creationId xmlns:p14="http://schemas.microsoft.com/office/powerpoint/2010/main" val="1340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38779CB-AC49-4F08-B142-5FC2F3958A2B}"/>
              </a:ext>
            </a:extLst>
          </p:cNvPr>
          <p:cNvSpPr/>
          <p:nvPr/>
        </p:nvSpPr>
        <p:spPr>
          <a:xfrm>
            <a:off x="4006180" y="620688"/>
            <a:ext cx="2880320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NI" dirty="0"/>
              <a:t>Desechos Climáticos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451F018-F3EF-4719-A09B-425E44DD2F42}"/>
              </a:ext>
            </a:extLst>
          </p:cNvPr>
          <p:cNvSpPr/>
          <p:nvPr/>
        </p:nvSpPr>
        <p:spPr>
          <a:xfrm>
            <a:off x="549796" y="2370310"/>
            <a:ext cx="237626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NI" sz="1600" dirty="0"/>
              <a:t>Reduce la sobreexplotación en los recursos Naturales.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886EC12-23BA-4055-A0A6-2349253C4818}"/>
              </a:ext>
            </a:extLst>
          </p:cNvPr>
          <p:cNvSpPr/>
          <p:nvPr/>
        </p:nvSpPr>
        <p:spPr>
          <a:xfrm>
            <a:off x="535937" y="3687884"/>
            <a:ext cx="2376264" cy="789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NI" sz="1600" dirty="0"/>
              <a:t>Menor riesgo de incendio.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095D12E-64FE-4018-B869-E8B6E410C013}"/>
              </a:ext>
            </a:extLst>
          </p:cNvPr>
          <p:cNvSpPr/>
          <p:nvPr/>
        </p:nvSpPr>
        <p:spPr>
          <a:xfrm>
            <a:off x="3995917" y="3236552"/>
            <a:ext cx="2880315" cy="867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NI" sz="1800" dirty="0"/>
              <a:t>Asma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BA43254-2C73-4C9C-870B-5EF755AE86E7}"/>
              </a:ext>
            </a:extLst>
          </p:cNvPr>
          <p:cNvSpPr/>
          <p:nvPr/>
        </p:nvSpPr>
        <p:spPr>
          <a:xfrm>
            <a:off x="3995921" y="4323444"/>
            <a:ext cx="2880311" cy="867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NI" sz="1600" dirty="0"/>
              <a:t>Enfermedades Cerebrovasculares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B809C45-2E2D-480C-80C5-182C31733FD8}"/>
              </a:ext>
            </a:extLst>
          </p:cNvPr>
          <p:cNvSpPr/>
          <p:nvPr/>
        </p:nvSpPr>
        <p:spPr>
          <a:xfrm>
            <a:off x="8326656" y="1052736"/>
            <a:ext cx="288032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</a:t>
            </a:r>
            <a:r>
              <a:rPr lang="es-NI" dirty="0" err="1"/>
              <a:t>ausas</a:t>
            </a:r>
            <a:r>
              <a:rPr lang="es-NI" dirty="0"/>
              <a:t> y Consecuencias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399F69A-DE79-4F87-B7F4-30F6C034F5B7}"/>
              </a:ext>
            </a:extLst>
          </p:cNvPr>
          <p:cNvSpPr/>
          <p:nvPr/>
        </p:nvSpPr>
        <p:spPr>
          <a:xfrm>
            <a:off x="3991692" y="5410336"/>
            <a:ext cx="2866460" cy="100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NI" sz="1600" dirty="0"/>
              <a:t>Aumento de la temperatura en la atmósfera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A46BB5C-A831-4736-B51A-F9F613B48BD9}"/>
              </a:ext>
            </a:extLst>
          </p:cNvPr>
          <p:cNvSpPr/>
          <p:nvPr/>
        </p:nvSpPr>
        <p:spPr>
          <a:xfrm>
            <a:off x="549796" y="1052736"/>
            <a:ext cx="237626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dirty="0"/>
              <a:t>Importancia</a:t>
            </a:r>
            <a:endParaRPr lang="es-NI" sz="1800" dirty="0"/>
          </a:p>
        </p:txBody>
      </p:sp>
      <p:cxnSp>
        <p:nvCxnSpPr>
          <p:cNvPr id="14" name="Conector: curvado 13">
            <a:extLst>
              <a:ext uri="{FF2B5EF4-FFF2-40B4-BE49-F238E27FC236}">
                <a16:creationId xmlns:a16="http://schemas.microsoft.com/office/drawing/2014/main" id="{9536C3A8-C128-49BB-B030-87C267BD87D0}"/>
              </a:ext>
            </a:extLst>
          </p:cNvPr>
          <p:cNvCxnSpPr>
            <a:stCxn id="4" idx="1"/>
          </p:cNvCxnSpPr>
          <p:nvPr/>
        </p:nvCxnSpPr>
        <p:spPr>
          <a:xfrm rot="10800000">
            <a:off x="2926060" y="1052736"/>
            <a:ext cx="1080120" cy="252028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E207361-D00A-4769-A5E5-64A7011F3FAC}"/>
              </a:ext>
            </a:extLst>
          </p:cNvPr>
          <p:cNvSpPr/>
          <p:nvPr/>
        </p:nvSpPr>
        <p:spPr>
          <a:xfrm>
            <a:off x="557877" y="4687984"/>
            <a:ext cx="2376264" cy="100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NI" sz="1600" dirty="0"/>
              <a:t>Enfermedades o muertes de los seres vivos.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209DD403-835B-4FC9-B97C-2A6DA0C983F3}"/>
              </a:ext>
            </a:extLst>
          </p:cNvPr>
          <p:cNvSpPr/>
          <p:nvPr/>
        </p:nvSpPr>
        <p:spPr>
          <a:xfrm>
            <a:off x="535938" y="5904108"/>
            <a:ext cx="2398204" cy="857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NI" sz="1600" dirty="0"/>
              <a:t>Contaminación del agua, suelo, y aire.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0698EA24-4662-4EF2-910B-DBB349184F79}"/>
              </a:ext>
            </a:extLst>
          </p:cNvPr>
          <p:cNvCxnSpPr>
            <a:stCxn id="11" idx="2"/>
            <a:endCxn id="5" idx="0"/>
          </p:cNvCxnSpPr>
          <p:nvPr/>
        </p:nvCxnSpPr>
        <p:spPr>
          <a:xfrm>
            <a:off x="1737928" y="2060848"/>
            <a:ext cx="0" cy="309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AE3FA3A4-03B2-4D67-8074-9F2BA528FF95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1724069" y="3378422"/>
            <a:ext cx="13859" cy="309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398BD0A0-5C8B-4081-BBAD-676C39E776EB}"/>
              </a:ext>
            </a:extLst>
          </p:cNvPr>
          <p:cNvCxnSpPr>
            <a:stCxn id="6" idx="2"/>
          </p:cNvCxnSpPr>
          <p:nvPr/>
        </p:nvCxnSpPr>
        <p:spPr>
          <a:xfrm>
            <a:off x="1724069" y="4477660"/>
            <a:ext cx="0" cy="21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48E9B0EB-6720-4D48-96C9-9374DC399A9D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flipH="1">
            <a:off x="1735040" y="5693784"/>
            <a:ext cx="10969" cy="21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>
            <a:extLst>
              <a:ext uri="{FF2B5EF4-FFF2-40B4-BE49-F238E27FC236}">
                <a16:creationId xmlns:a16="http://schemas.microsoft.com/office/drawing/2014/main" id="{93FAA5FF-2950-4E1E-97CB-26DA08EA793E}"/>
              </a:ext>
            </a:extLst>
          </p:cNvPr>
          <p:cNvSpPr/>
          <p:nvPr/>
        </p:nvSpPr>
        <p:spPr>
          <a:xfrm>
            <a:off x="4006176" y="2178976"/>
            <a:ext cx="2880319" cy="867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NI" sz="1800" dirty="0"/>
              <a:t>Riesgos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24CEBB6E-D068-477A-8B92-D365ED0376B5}"/>
              </a:ext>
            </a:extLst>
          </p:cNvPr>
          <p:cNvCxnSpPr>
            <a:cxnSpLocks/>
            <a:stCxn id="4" idx="2"/>
            <a:endCxn id="26" idx="0"/>
          </p:cNvCxnSpPr>
          <p:nvPr/>
        </p:nvCxnSpPr>
        <p:spPr>
          <a:xfrm flipH="1">
            <a:off x="5446336" y="1988840"/>
            <a:ext cx="4" cy="190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67026BA6-1288-47AC-BA54-0BE710FB3AA7}"/>
              </a:ext>
            </a:extLst>
          </p:cNvPr>
          <p:cNvCxnSpPr>
            <a:cxnSpLocks/>
            <a:stCxn id="26" idx="2"/>
            <a:endCxn id="7" idx="0"/>
          </p:cNvCxnSpPr>
          <p:nvPr/>
        </p:nvCxnSpPr>
        <p:spPr>
          <a:xfrm flipH="1">
            <a:off x="5436075" y="3046416"/>
            <a:ext cx="10261" cy="190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6395F8F8-6C07-41AC-851E-4DF79B02D960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5436075" y="4103992"/>
            <a:ext cx="2" cy="219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F2DC3CE6-7FE4-4B13-B8F1-2926B4798882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flipH="1">
            <a:off x="5424922" y="5190884"/>
            <a:ext cx="11155" cy="219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: curvado 37">
            <a:extLst>
              <a:ext uri="{FF2B5EF4-FFF2-40B4-BE49-F238E27FC236}">
                <a16:creationId xmlns:a16="http://schemas.microsoft.com/office/drawing/2014/main" id="{935AD943-D7C3-4784-BFCE-0893F316447B}"/>
              </a:ext>
            </a:extLst>
          </p:cNvPr>
          <p:cNvCxnSpPr>
            <a:stCxn id="4" idx="3"/>
          </p:cNvCxnSpPr>
          <p:nvPr/>
        </p:nvCxnSpPr>
        <p:spPr>
          <a:xfrm flipV="1">
            <a:off x="6886500" y="1052736"/>
            <a:ext cx="1440156" cy="252028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ángulo 38">
            <a:extLst>
              <a:ext uri="{FF2B5EF4-FFF2-40B4-BE49-F238E27FC236}">
                <a16:creationId xmlns:a16="http://schemas.microsoft.com/office/drawing/2014/main" id="{290047E3-D5DE-4AAB-A8FF-B113E926C7ED}"/>
              </a:ext>
            </a:extLst>
          </p:cNvPr>
          <p:cNvSpPr/>
          <p:nvPr/>
        </p:nvSpPr>
        <p:spPr>
          <a:xfrm>
            <a:off x="8326656" y="2178976"/>
            <a:ext cx="2880319" cy="867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NI" sz="1800" dirty="0"/>
              <a:t>Olas de Calor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87732B6-3CBF-4CC8-B034-9C2884B9F17E}"/>
              </a:ext>
            </a:extLst>
          </p:cNvPr>
          <p:cNvSpPr/>
          <p:nvPr/>
        </p:nvSpPr>
        <p:spPr>
          <a:xfrm>
            <a:off x="8326656" y="3236552"/>
            <a:ext cx="2880319" cy="867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NI" dirty="0"/>
              <a:t>Sequias </a:t>
            </a: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29BD7604-EB64-4744-9DEB-67D2DDBD755A}"/>
              </a:ext>
            </a:extLst>
          </p:cNvPr>
          <p:cNvCxnSpPr>
            <a:stCxn id="9" idx="2"/>
            <a:endCxn id="39" idx="0"/>
          </p:cNvCxnSpPr>
          <p:nvPr/>
        </p:nvCxnSpPr>
        <p:spPr>
          <a:xfrm>
            <a:off x="9766816" y="2060848"/>
            <a:ext cx="0" cy="118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F327AA87-0E95-4B5D-A708-4BBA8C628979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>
            <a:off x="9766816" y="3046416"/>
            <a:ext cx="0" cy="190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ángulo 50">
            <a:extLst>
              <a:ext uri="{FF2B5EF4-FFF2-40B4-BE49-F238E27FC236}">
                <a16:creationId xmlns:a16="http://schemas.microsoft.com/office/drawing/2014/main" id="{FE716601-F950-4835-AE13-8B7B408EC76A}"/>
              </a:ext>
            </a:extLst>
          </p:cNvPr>
          <p:cNvSpPr/>
          <p:nvPr/>
        </p:nvSpPr>
        <p:spPr>
          <a:xfrm>
            <a:off x="8326656" y="4423681"/>
            <a:ext cx="2890588" cy="100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NI" sz="1800" dirty="0"/>
              <a:t>Tormenta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FC81C330-9E3A-40EB-BE6D-F3B1BA5501C3}"/>
              </a:ext>
            </a:extLst>
          </p:cNvPr>
          <p:cNvSpPr/>
          <p:nvPr/>
        </p:nvSpPr>
        <p:spPr>
          <a:xfrm>
            <a:off x="8305234" y="5589072"/>
            <a:ext cx="2901741" cy="857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NI" sz="1600" dirty="0"/>
              <a:t>Otros fenómenos Naturales</a:t>
            </a:r>
          </a:p>
        </p:txBody>
      </p: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E95B06C1-9736-4011-BA9C-62114E1E3ACD}"/>
              </a:ext>
            </a:extLst>
          </p:cNvPr>
          <p:cNvCxnSpPr>
            <a:cxnSpLocks/>
            <a:stCxn id="40" idx="2"/>
            <a:endCxn id="51" idx="0"/>
          </p:cNvCxnSpPr>
          <p:nvPr/>
        </p:nvCxnSpPr>
        <p:spPr>
          <a:xfrm>
            <a:off x="9766816" y="4103992"/>
            <a:ext cx="5134" cy="319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15C4E3E8-3A6C-4063-A2DC-11D7F2F27497}"/>
              </a:ext>
            </a:extLst>
          </p:cNvPr>
          <p:cNvCxnSpPr>
            <a:cxnSpLocks/>
            <a:endCxn id="52" idx="0"/>
          </p:cNvCxnSpPr>
          <p:nvPr/>
        </p:nvCxnSpPr>
        <p:spPr>
          <a:xfrm flipH="1">
            <a:off x="9756105" y="5394086"/>
            <a:ext cx="64634" cy="194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ES" u="sng" dirty="0">
                <a:latin typeface="Arial Black" panose="020B0A04020102020204" pitchFamily="34" charset="0"/>
              </a:rPr>
              <a:t>¡Gracias!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62C7D263-A0F3-46D7-A0E4-DCADA487700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941" y="2276475"/>
            <a:ext cx="4748943" cy="3962400"/>
          </a:xfrm>
        </p:spPr>
      </p:pic>
    </p:spTree>
    <p:extLst>
      <p:ext uri="{BB962C8B-B14F-4D97-AF65-F5344CB8AC3E}">
        <p14:creationId xmlns:p14="http://schemas.microsoft.com/office/powerpoint/2010/main" val="329694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ibros 16 × 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2025_TF02787940_TF02787940.potx" id="{E4867741-AB88-422F-8BCA-FDD508E2AD3F}" vid="{39C8C42B-A481-4D65-818A-E436C803BC0B}"/>
    </a:ext>
  </a:extLst>
</a:theme>
</file>

<file path=ppt/theme/theme2.xml><?xml version="1.0" encoding="utf-8"?>
<a:theme xmlns:a="http://schemas.openxmlformats.org/drawingml/2006/main" name="Tema de Offic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01D382-32B0-43EE-932C-28906AF37617}">
  <ds:schemaRefs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2006/metadata/properties"/>
    <ds:schemaRef ds:uri="4873beb7-5857-4685-be1f-d57550cc96c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pila de libros azul (panorámica)</Template>
  <TotalTime>173</TotalTime>
  <Words>150</Words>
  <Application>Microsoft Office PowerPoint</Application>
  <PresentationFormat>Personalizado</PresentationFormat>
  <Paragraphs>27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Arial Black</vt:lpstr>
      <vt:lpstr>Century Gothic</vt:lpstr>
      <vt:lpstr>Libros 16 × 9</vt:lpstr>
      <vt:lpstr>LA EMERGENCIA CLIMÁTICA </vt:lpstr>
      <vt:lpstr>TEMA:</vt:lpstr>
      <vt:lpstr>Tema Delimitado:  Desechos Climáticos en el Municipio de Juigalpa.</vt:lpstr>
      <vt:lpstr>Objetivo General:</vt:lpstr>
      <vt:lpstr>Objetivos Específicos:</vt:lpstr>
      <vt:lpstr>Presentación de PowerPoint</vt:lpstr>
      <vt:lpstr>¡Gracias!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EMERGENCIA CLIMÁTICA</dc:title>
  <dc:creator>Angel Hurtado</dc:creator>
  <cp:lastModifiedBy>Angel Hurtado</cp:lastModifiedBy>
  <cp:revision>8</cp:revision>
  <dcterms:created xsi:type="dcterms:W3CDTF">2022-03-10T15:09:18Z</dcterms:created>
  <dcterms:modified xsi:type="dcterms:W3CDTF">2022-03-16T19:06:26Z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