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3"/>
  </p:sldMasterIdLst>
  <p:notesMasterIdLst>
    <p:notesMasterId r:id="rId8"/>
  </p:notesMasterIdLst>
  <p:handoutMasterIdLst>
    <p:handoutMasterId r:id="rId9"/>
  </p:handoutMasterIdLst>
  <p:sldIdLst>
    <p:sldId id="256"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5A5D6B-5126-4FEB-828C-E55E3F04F3DC}" type="datetimeFigureOut">
              <a:rPr lang="el-GR" smtClean="0"/>
              <a:t>9/3/2021</a:t>
            </a:fld>
            <a:endParaRPr lang="el-G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35E42B-1588-4A1C-A765-E154750B9FCE}" type="slidenum">
              <a:rPr lang="el-GR" smtClean="0"/>
              <a:t>‹#›</a:t>
            </a:fld>
            <a:endParaRPr lang="el-GR"/>
          </a:p>
        </p:txBody>
      </p:sp>
    </p:spTree>
    <p:extLst>
      <p:ext uri="{BB962C8B-B14F-4D97-AF65-F5344CB8AC3E}">
        <p14:creationId xmlns:p14="http://schemas.microsoft.com/office/powerpoint/2010/main" val="4178726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679D2-F962-43C3-868D-8A454B70F047}" type="datetimeFigureOut">
              <a:rPr lang="el-GR" smtClean="0"/>
              <a:t>9/3/2021</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202D-4F36-42B5-8953-19BFC07B20E9}" type="slidenum">
              <a:rPr lang="el-GR" smtClean="0"/>
              <a:t>‹#›</a:t>
            </a:fld>
            <a:endParaRPr lang="el-GR"/>
          </a:p>
        </p:txBody>
      </p:sp>
    </p:spTree>
    <p:extLst>
      <p:ext uri="{BB962C8B-B14F-4D97-AF65-F5344CB8AC3E}">
        <p14:creationId xmlns:p14="http://schemas.microsoft.com/office/powerpoint/2010/main" val="19442455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Header Placeholder 3"/>
          <p:cNvSpPr>
            <a:spLocks noGrp="1"/>
          </p:cNvSpPr>
          <p:nvPr>
            <p:ph type="hdr" sz="quarter" idx="10"/>
          </p:nvPr>
        </p:nvSpPr>
        <p:spPr/>
        <p:txBody>
          <a:bodyPr/>
          <a:lstStyle/>
          <a:p>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507202D-4F36-42B5-8953-19BFC07B20E9}" type="slidenum">
              <a:rPr lang="el-GR" smtClean="0"/>
              <a:t>1</a:t>
            </a:fld>
            <a:endParaRPr lang="el-GR"/>
          </a:p>
        </p:txBody>
      </p:sp>
    </p:spTree>
    <p:extLst>
      <p:ext uri="{BB962C8B-B14F-4D97-AF65-F5344CB8AC3E}">
        <p14:creationId xmlns:p14="http://schemas.microsoft.com/office/powerpoint/2010/main" val="1096277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Header Placeholder 3"/>
          <p:cNvSpPr>
            <a:spLocks noGrp="1"/>
          </p:cNvSpPr>
          <p:nvPr>
            <p:ph type="hdr" sz="quarter" idx="10"/>
          </p:nvPr>
        </p:nvSpPr>
        <p:spPr/>
        <p:txBody>
          <a:bodyPr/>
          <a:lstStyle/>
          <a:p>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507202D-4F36-42B5-8953-19BFC07B20E9}" type="slidenum">
              <a:rPr lang="el-GR" smtClean="0"/>
              <a:t>2</a:t>
            </a:fld>
            <a:endParaRPr lang="el-GR"/>
          </a:p>
        </p:txBody>
      </p:sp>
    </p:spTree>
    <p:extLst>
      <p:ext uri="{BB962C8B-B14F-4D97-AF65-F5344CB8AC3E}">
        <p14:creationId xmlns:p14="http://schemas.microsoft.com/office/powerpoint/2010/main" val="1705402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Header Placeholder 3"/>
          <p:cNvSpPr>
            <a:spLocks noGrp="1"/>
          </p:cNvSpPr>
          <p:nvPr>
            <p:ph type="hdr" sz="quarter" idx="10"/>
          </p:nvPr>
        </p:nvSpPr>
        <p:spPr/>
        <p:txBody>
          <a:bodyPr/>
          <a:lstStyle/>
          <a:p>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507202D-4F36-42B5-8953-19BFC07B20E9}" type="slidenum">
              <a:rPr lang="el-GR" smtClean="0"/>
              <a:t>3</a:t>
            </a:fld>
            <a:endParaRPr lang="el-GR"/>
          </a:p>
        </p:txBody>
      </p:sp>
    </p:spTree>
    <p:extLst>
      <p:ext uri="{BB962C8B-B14F-4D97-AF65-F5344CB8AC3E}">
        <p14:creationId xmlns:p14="http://schemas.microsoft.com/office/powerpoint/2010/main" val="556812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Header Placeholder 3"/>
          <p:cNvSpPr>
            <a:spLocks noGrp="1"/>
          </p:cNvSpPr>
          <p:nvPr>
            <p:ph type="hdr" sz="quarter" idx="10"/>
          </p:nvPr>
        </p:nvSpPr>
        <p:spPr/>
        <p:txBody>
          <a:bodyPr/>
          <a:lstStyle/>
          <a:p>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507202D-4F36-42B5-8953-19BFC07B20E9}" type="slidenum">
              <a:rPr lang="el-GR" smtClean="0"/>
              <a:t>4</a:t>
            </a:fld>
            <a:endParaRPr lang="el-GR"/>
          </a:p>
        </p:txBody>
      </p:sp>
    </p:spTree>
    <p:extLst>
      <p:ext uri="{BB962C8B-B14F-4D97-AF65-F5344CB8AC3E}">
        <p14:creationId xmlns:p14="http://schemas.microsoft.com/office/powerpoint/2010/main" val="4030163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3/9/2021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3/9/2021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Analysis of restaurant types for New </a:t>
            </a:r>
            <a:r>
              <a:rPr lang="en-US" dirty="0" smtClean="0"/>
              <a:t>York</a:t>
            </a:r>
            <a:r>
              <a:rPr lang="el-GR" dirty="0"/>
              <a:t/>
            </a:r>
            <a:br>
              <a:rPr lang="el-GR" dirty="0"/>
            </a:br>
            <a:endParaRPr lang="el-GR" dirty="0"/>
          </a:p>
        </p:txBody>
      </p:sp>
      <p:sp>
        <p:nvSpPr>
          <p:cNvPr id="3" name="Subtitle 2"/>
          <p:cNvSpPr>
            <a:spLocks noGrp="1"/>
          </p:cNvSpPr>
          <p:nvPr>
            <p:ph type="subTitle" idx="1"/>
          </p:nvPr>
        </p:nvSpPr>
        <p:spPr/>
        <p:txBody>
          <a:bodyPr/>
          <a:lstStyle/>
          <a:p>
            <a:r>
              <a:rPr lang="en-US" dirty="0" err="1" smtClean="0"/>
              <a:t>Boletis</a:t>
            </a:r>
            <a:r>
              <a:rPr lang="en-US" dirty="0" smtClean="0"/>
              <a:t> Konstantinos  March 2021</a:t>
            </a:r>
            <a:endParaRPr lang="el-GR" dirty="0"/>
          </a:p>
        </p:txBody>
      </p:sp>
    </p:spTree>
    <p:extLst>
      <p:ext uri="{BB962C8B-B14F-4D97-AF65-F5344CB8AC3E}">
        <p14:creationId xmlns:p14="http://schemas.microsoft.com/office/powerpoint/2010/main" val="241397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l-GR" dirty="0"/>
          </a:p>
        </p:txBody>
      </p:sp>
      <p:sp>
        <p:nvSpPr>
          <p:cNvPr id="3" name="Content Placeholder 2"/>
          <p:cNvSpPr>
            <a:spLocks noGrp="1"/>
          </p:cNvSpPr>
          <p:nvPr>
            <p:ph idx="1"/>
          </p:nvPr>
        </p:nvSpPr>
        <p:spPr/>
        <p:txBody>
          <a:bodyPr/>
          <a:lstStyle/>
          <a:p>
            <a:r>
              <a:rPr lang="en-US" dirty="0"/>
              <a:t>New York is one of the most famous cities in the world. There are many people that are working on daily basis and thousands of visitors each day. So the restaurant business is very common and profitable. A very high percentage of restaurant investors are cooperating with real estate agents in order to find the perfect spot for their investment. </a:t>
            </a:r>
            <a:endParaRPr lang="el-GR" dirty="0"/>
          </a:p>
        </p:txBody>
      </p:sp>
    </p:spTree>
    <p:extLst>
      <p:ext uri="{BB962C8B-B14F-4D97-AF65-F5344CB8AC3E}">
        <p14:creationId xmlns:p14="http://schemas.microsoft.com/office/powerpoint/2010/main" val="3954915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a:t>
            </a:r>
            <a:endParaRPr lang="el-GR" dirty="0"/>
          </a:p>
        </p:txBody>
      </p:sp>
      <p:sp>
        <p:nvSpPr>
          <p:cNvPr id="3" name="Content Placeholder 2"/>
          <p:cNvSpPr>
            <a:spLocks noGrp="1"/>
          </p:cNvSpPr>
          <p:nvPr>
            <p:ph idx="1"/>
          </p:nvPr>
        </p:nvSpPr>
        <p:spPr/>
        <p:txBody>
          <a:bodyPr/>
          <a:lstStyle/>
          <a:p>
            <a:r>
              <a:rPr lang="en-US" dirty="0"/>
              <a:t>The problem is to create a smart map of New York that the real estate agent could distinguish the areas of interest according to the requirements of the client.</a:t>
            </a:r>
            <a:endParaRPr lang="el-GR" dirty="0"/>
          </a:p>
          <a:p>
            <a:endParaRPr lang="el-GR" dirty="0"/>
          </a:p>
        </p:txBody>
      </p:sp>
    </p:spTree>
    <p:extLst>
      <p:ext uri="{BB962C8B-B14F-4D97-AF65-F5344CB8AC3E}">
        <p14:creationId xmlns:p14="http://schemas.microsoft.com/office/powerpoint/2010/main" val="1454106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 Map of New York</a:t>
            </a:r>
            <a:endParaRPr lang="el-GR" dirty="0"/>
          </a:p>
        </p:txBody>
      </p:sp>
      <p:pic>
        <p:nvPicPr>
          <p:cNvPr id="4" name="Content Placeholder 3"/>
          <p:cNvPicPr>
            <a:picLocks noGrp="1"/>
          </p:cNvPicPr>
          <p:nvPr>
            <p:ph idx="1"/>
          </p:nvPr>
        </p:nvPicPr>
        <p:blipFill>
          <a:blip r:embed="rId3"/>
          <a:stretch>
            <a:fillRect/>
          </a:stretch>
        </p:blipFill>
        <p:spPr>
          <a:xfrm>
            <a:off x="2568348" y="2455257"/>
            <a:ext cx="7171682" cy="3636963"/>
          </a:xfrm>
          <a:prstGeom prst="rect">
            <a:avLst/>
          </a:prstGeom>
        </p:spPr>
      </p:pic>
    </p:spTree>
    <p:extLst>
      <p:ext uri="{BB962C8B-B14F-4D97-AF65-F5344CB8AC3E}">
        <p14:creationId xmlns:p14="http://schemas.microsoft.com/office/powerpoint/2010/main" val="2204913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5NDBjYmFlYy0wMTRiLTQ4MzYtYjNlYi0zZWIwODU4YjFhMzkiIG9yaWdpbj0iZGVmYXVsdFZhbHVlIiAvPjxVc2VyTmFtZT5DRU5UUkFMLURPTUFJTlxrbXBvbGV0aXM8L1VzZXJOYW1lPjxEYXRlVGltZT45LzMvMjAyMSA5OjIxOjQyICYjeDNDMDsmI3gzQkM7PC9EYXRlVGltZT48TGFiZWxTdHJpbmc+VGhpcyBpdGVtIGhhcyBubyBjbGFzc2lmaWNhdGlvbjwvTGFiZWxTdHJpbmc+PC9pdGVtPjwvbGFiZWxIaXN0b3J5Pg==</Value>
</WrappedLabelHistory>
</file>

<file path=customXml/item2.xml><?xml version="1.0" encoding="utf-8"?>
<sisl xmlns:xsi="http://www.w3.org/2001/XMLSchema-instance" xmlns:xsd="http://www.w3.org/2001/XMLSchema" xmlns="http://www.boldonjames.com/2008/01/sie/internal/label" sislVersion="0" policy="940cbaec-014b-4836-b3eb-3eb0858b1a39" origin="defaultValue"/>
</file>

<file path=customXml/itemProps1.xml><?xml version="1.0" encoding="utf-8"?>
<ds:datastoreItem xmlns:ds="http://schemas.openxmlformats.org/officeDocument/2006/customXml" ds:itemID="{9088EBA6-7DF8-4462-82D3-7C0B64B79D25}">
  <ds:schemaRefs>
    <ds:schemaRef ds:uri="http://www.w3.org/2001/XMLSchema"/>
    <ds:schemaRef ds:uri="http://www.boldonjames.com/2016/02/Classifier/internal/wrappedLabelHistory"/>
  </ds:schemaRefs>
</ds:datastoreItem>
</file>

<file path=customXml/itemProps2.xml><?xml version="1.0" encoding="utf-8"?>
<ds:datastoreItem xmlns:ds="http://schemas.openxmlformats.org/officeDocument/2006/customXml" ds:itemID="{E27EC98F-58F5-49D5-AF7F-6F857238942B}">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6</TotalTime>
  <Words>120</Words>
  <Application>Microsoft Office PowerPoint</Application>
  <PresentationFormat>Widescreen</PresentationFormat>
  <Paragraphs>11</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Century Gothic</vt:lpstr>
      <vt:lpstr>Wingdings 2</vt:lpstr>
      <vt:lpstr>Quotable</vt:lpstr>
      <vt:lpstr>Analysis of restaurant types for New York </vt:lpstr>
      <vt:lpstr>Project Description</vt:lpstr>
      <vt:lpstr>Problem Description</vt:lpstr>
      <vt:lpstr>Deliverable: Map of New York</vt:lpstr>
    </vt:vector>
  </TitlesOfParts>
  <Company>OTE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restaurant types for New York </dc:title>
  <dc:creator>Mpoletis Konstantinos</dc:creator>
  <cp:lastModifiedBy>Mpoletis Konstantinos</cp:lastModifiedBy>
  <cp:revision>1</cp:revision>
  <dcterms:created xsi:type="dcterms:W3CDTF">2021-03-09T09:15:41Z</dcterms:created>
  <dcterms:modified xsi:type="dcterms:W3CDTF">2021-03-09T09:21:51Z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961d7a12-4c52-4fc1-8c89-9302d6017f94</vt:lpwstr>
  </property>
  <property fmtid="{D5CDD505-2E9C-101B-9397-08002B2CF9AE}" pid="3" name="bjDocumentSecurityLabel">
    <vt:lpwstr>This item has no classification</vt:lpwstr>
  </property>
  <property fmtid="{D5CDD505-2E9C-101B-9397-08002B2CF9AE}" pid="4" name="bjSaver">
    <vt:lpwstr>RcKfcN0pf1n1hi3OmfMgj+fZeaPC+JdX</vt:lpwstr>
  </property>
  <property fmtid="{D5CDD505-2E9C-101B-9397-08002B2CF9AE}" pid="5" name="bjLabelHistoryID">
    <vt:lpwstr>{9088EBA6-7DF8-4462-82D3-7C0B64B79D25}</vt:lpwstr>
  </property>
</Properties>
</file>