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45" r:id="rId2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37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4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7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1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0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7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28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5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7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14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85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82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654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45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4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808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53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3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4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03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5088"/>
          <a:stretch/>
        </p:blipFill>
        <p:spPr>
          <a:xfrm>
            <a:off x="4652209" y="2566252"/>
            <a:ext cx="2887579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69"/>
          <a:stretch/>
        </p:blipFill>
        <p:spPr>
          <a:xfrm>
            <a:off x="5319962" y="1702652"/>
            <a:ext cx="155207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pt-BR" u="sng" dirty="0" smtClean="0"/>
              <a:t>UFRJ = DIFÍCIL </a:t>
            </a:r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pt-BR" u="sng" dirty="0" err="1" smtClean="0">
                <a:solidFill>
                  <a:schemeClr val="accent5">
                    <a:lumMod val="75000"/>
                  </a:schemeClr>
                </a:solidFill>
              </a:rPr>
              <a:t>nãoénormal</a:t>
            </a:r>
            <a:endParaRPr lang="pt-BR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475"/>
            <a:ext cx="2647950" cy="3762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4" y="2943475"/>
            <a:ext cx="2661096" cy="3762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14" y="2943475"/>
            <a:ext cx="2667828" cy="37718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51" y="2943476"/>
            <a:ext cx="2664471" cy="3771892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9516979" y="3838073"/>
            <a:ext cx="79408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478318" y="3854080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</a:t>
            </a:r>
            <a:r>
              <a:rPr lang="pt-BR" b="1" dirty="0" smtClean="0">
                <a:solidFill>
                  <a:schemeClr val="bg1"/>
                </a:solidFill>
              </a:rPr>
              <a:t>urante 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1356234" y="3525781"/>
            <a:ext cx="316099" cy="47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Resolver o problema do aprendizado dos alunos</a:t>
            </a:r>
          </a:p>
          <a:p>
            <a:r>
              <a:rPr lang="pt-BR" dirty="0" smtClean="0"/>
              <a:t>Facilitar o estudo</a:t>
            </a:r>
          </a:p>
        </p:txBody>
      </p:sp>
    </p:spTree>
    <p:extLst>
      <p:ext uri="{BB962C8B-B14F-4D97-AF65-F5344CB8AC3E}">
        <p14:creationId xmlns:p14="http://schemas.microsoft.com/office/powerpoint/2010/main" val="14117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Dunno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 onde o usuário faz uma pergunta qualquer e recebe rapidamente a resposta</a:t>
            </a:r>
          </a:p>
          <a:p>
            <a:r>
              <a:rPr lang="pt-BR" dirty="0" smtClean="0"/>
              <a:t>Como?</a:t>
            </a:r>
          </a:p>
          <a:p>
            <a:r>
              <a:rPr lang="pt-BR" dirty="0" err="1" smtClean="0"/>
              <a:t>Dunno</a:t>
            </a:r>
            <a:r>
              <a:rPr lang="pt-BR" dirty="0" smtClean="0"/>
              <a:t>!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70" y="3544174"/>
            <a:ext cx="3166059" cy="27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opções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Stack</a:t>
            </a:r>
            <a:r>
              <a:rPr lang="pt-BR" dirty="0" smtClean="0"/>
              <a:t> Overflow</a:t>
            </a:r>
          </a:p>
          <a:p>
            <a:pPr lvl="1"/>
            <a:r>
              <a:rPr lang="pt-BR" dirty="0" smtClean="0"/>
              <a:t>Problemas</a:t>
            </a:r>
          </a:p>
          <a:p>
            <a:pPr lvl="2"/>
            <a:r>
              <a:rPr lang="pt-BR" dirty="0" smtClean="0"/>
              <a:t>Tempo</a:t>
            </a:r>
          </a:p>
          <a:p>
            <a:pPr lvl="2"/>
            <a:r>
              <a:rPr lang="pt-BR" dirty="0" smtClean="0"/>
              <a:t>Exigências</a:t>
            </a:r>
          </a:p>
          <a:p>
            <a:r>
              <a:rPr lang="pt-BR" dirty="0" err="1" smtClean="0"/>
              <a:t>Brainly</a:t>
            </a:r>
            <a:endParaRPr lang="pt-BR" dirty="0" smtClean="0"/>
          </a:p>
          <a:p>
            <a:pPr lvl="1"/>
            <a:r>
              <a:rPr lang="pt-BR" dirty="0" smtClean="0"/>
              <a:t>Problemas</a:t>
            </a:r>
          </a:p>
          <a:p>
            <a:pPr lvl="2"/>
            <a:r>
              <a:rPr lang="pt-BR" dirty="0" smtClean="0"/>
              <a:t>Conteúdo puramente acadêmico</a:t>
            </a:r>
          </a:p>
          <a:p>
            <a:pPr lvl="2"/>
            <a:r>
              <a:rPr lang="pt-BR" dirty="0" smtClean="0"/>
              <a:t>Exige cadastro para perguntar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8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 </a:t>
            </a:r>
            <a:r>
              <a:rPr lang="pt-BR" dirty="0" err="1" smtClean="0"/>
              <a:t>Dunno</a:t>
            </a:r>
            <a:r>
              <a:rPr lang="pt-BR" dirty="0" smtClean="0"/>
              <a:t> tem de novo?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Perguntas anônimas e curtas</a:t>
            </a:r>
          </a:p>
          <a:p>
            <a:r>
              <a:rPr lang="pt-BR" dirty="0" smtClean="0"/>
              <a:t>Respostas rápidas</a:t>
            </a:r>
          </a:p>
          <a:p>
            <a:r>
              <a:rPr lang="pt-BR" dirty="0" smtClean="0"/>
              <a:t>Roteamento de 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6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607</TotalTime>
  <Words>75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Fatia</vt:lpstr>
      <vt:lpstr>Apresentação do PowerPoint</vt:lpstr>
      <vt:lpstr>Motivação</vt:lpstr>
      <vt:lpstr>Proposta</vt:lpstr>
      <vt:lpstr>O que é o Dunno?</vt:lpstr>
      <vt:lpstr>Outras opções</vt:lpstr>
      <vt:lpstr>O que o Dunno tem de novo?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Dunno</dc:title>
  <dc:creator>Thiago Maia</dc:creator>
  <cp:lastModifiedBy>Thiago Maia</cp:lastModifiedBy>
  <cp:revision>9</cp:revision>
  <dcterms:created xsi:type="dcterms:W3CDTF">2016-05-19T02:17:40Z</dcterms:created>
  <dcterms:modified xsi:type="dcterms:W3CDTF">2016-05-19T12:24:46Z</dcterms:modified>
</cp:coreProperties>
</file>