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6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4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9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6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4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8858-3E8E-405B-AC30-EE4890007BA2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180DA-64DC-44B1-8F20-CA16BE66F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5088"/>
          <a:stretch/>
        </p:blipFill>
        <p:spPr>
          <a:xfrm>
            <a:off x="4652209" y="2566252"/>
            <a:ext cx="2887579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69"/>
          <a:stretch/>
        </p:blipFill>
        <p:spPr>
          <a:xfrm>
            <a:off x="5319962" y="1702652"/>
            <a:ext cx="155207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UFRJ = DIFÍCIL </a:t>
            </a:r>
            <a:r>
              <a:rPr lang="pt-BR" u="sng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pt-BR" u="sng" dirty="0" err="1" smtClean="0">
                <a:solidFill>
                  <a:schemeClr val="accent5">
                    <a:lumMod val="75000"/>
                  </a:schemeClr>
                </a:solidFill>
              </a:rPr>
              <a:t>nãoénormal</a:t>
            </a:r>
            <a:endParaRPr lang="pt-BR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3475"/>
            <a:ext cx="2647950" cy="3762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4" y="2943475"/>
            <a:ext cx="2661096" cy="3762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14" y="2943475"/>
            <a:ext cx="2667828" cy="37718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51" y="2943476"/>
            <a:ext cx="2664471" cy="37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Motivação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Dunno</dc:title>
  <dc:creator>Thiago Maia</dc:creator>
  <cp:lastModifiedBy>Thiago Maia</cp:lastModifiedBy>
  <cp:revision>3</cp:revision>
  <dcterms:created xsi:type="dcterms:W3CDTF">2016-05-19T02:17:40Z</dcterms:created>
  <dcterms:modified xsi:type="dcterms:W3CDTF">2016-05-19T02:42:54Z</dcterms:modified>
</cp:coreProperties>
</file>