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1335-CF4C-4B57-B222-019EE9FAD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8F93CC-5FD9-4B56-8244-FC06CA58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78148-8722-49DB-89E1-6B6DBB18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06BE0-74C7-4F37-B41F-E507AC74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7669A-BF22-4163-B61A-380A1CC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5666-F93E-4E7E-8E97-23C7FB7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9ABEB-4AD2-4458-9A7D-3B5CF599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C9AA9-5A4F-41CF-93D2-28FBD2C8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22EDC-2805-4408-BFC5-69CD2735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9C5A1-06CF-489B-A5D9-BE23A119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3648E-9425-425D-9DB6-C169002F4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860A7-DF7C-4581-9BE5-28801E4C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AA52A-B1B0-41A3-8555-AEB91AFD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7F2EA-406C-4225-9F21-8A83FCD7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8ABAF-A374-4C1E-9BE4-F894E73B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DCB5D-F541-4378-959B-AE7C6752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07DE3-9E99-4235-9358-73754EA4B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A67DB-110D-4D15-9F14-192E242E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E78B-7B53-4850-9C09-CD87B11F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9B2E6-1855-44F8-BEA9-EB6DE325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D2155-5FD3-4795-ABA0-CA90DF19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A9F14-4230-4E75-97EA-CEE2C9FA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81D95-18CA-4220-AFA8-810DBF24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392BB-9656-4EA4-A393-D9BD5F7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5487F-0930-4A11-83BE-5E8A06A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82A2-08B2-419F-9EB8-2FFA0B45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3DED9-0268-4E86-B843-220AAA522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188B59-2C0B-42AF-9132-164063AAC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28042-7105-4530-9941-F63261EC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2ECC5-06AA-4ECD-AC71-87E5F040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0C237-6FA4-417F-A59D-2303FE50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96CE1-7AC3-400B-BCE9-1CA400FE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06D8F-41AD-4383-AD09-A6E36220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7D4C9-BAAA-4793-B2B0-639B74CC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4C0E5-1302-4868-B840-56B6BE3F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F746E-3B29-49E8-BBDB-5B72CE9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796545-CCE3-4C1F-9177-41DCBBFE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244C2-17DE-4546-8746-8E9C0CCA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3B973A-DAA7-43AD-A5DC-523CCDDE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BCA69-7DEC-47A3-BC7B-F5BEA869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941563-D964-4598-A898-E2E95E9E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8AD84D-DFC6-4D3C-A607-F83A05B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B08E6-F838-4725-96B9-6315B0AB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D2E9B9-02BC-41F5-BF31-2FA358D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827A5-3EAD-4A08-9F45-2CC9981F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0370A-7861-461E-8E0A-9BE8448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66FD8-B28E-40F1-A5EC-D287A94D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A123-94E2-45A6-A4C6-2216A1BF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3FDBDB-63B3-4325-A01B-A71882E3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E0B11-FF31-4EBE-8F74-D0FF895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56782-516D-43AE-88FD-CB016F62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65E65-04EE-4A52-B815-F4D633A1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2628-62F6-4063-A402-F020C2C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D62436-C0E0-492E-BCBB-69199D385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7C820-0574-4995-AD1E-94211245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71221-8838-4686-9D46-4CEF7C22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4B81E-C1A2-4C07-A104-104B902A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FB55B-59CE-41AA-86DF-B2A1830C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85F44-8965-4A44-B62B-7077CD37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7751-139D-409C-95DA-4852BB6E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9908F-5F51-48E6-96ED-069612F74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3C03-5B74-462D-A39D-60A8BAF8C24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FC730-6A03-453C-8A56-4837AE95F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20C1D-B91C-47D6-9B49-BFD5A6A5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00C0-4DB2-4F31-A477-1701FA31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4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695F0-B754-482A-ADF8-91C91420B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18E04-C35B-4A81-BA61-D720061BF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5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97BEA-D446-43CB-9B02-F644CF06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464A576B-E311-4F82-8909-FFA58E6A8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4" t="33094" r="26912" b="35490"/>
          <a:stretch/>
        </p:blipFill>
        <p:spPr>
          <a:xfrm>
            <a:off x="4470400" y="3347721"/>
            <a:ext cx="2286000" cy="1163320"/>
          </a:xfrm>
          <a:prstGeom prst="rect">
            <a:avLst/>
          </a:prstGeom>
          <a:ln w="6350">
            <a:noFill/>
          </a:ln>
        </p:spPr>
      </p:pic>
      <p:sp>
        <p:nvSpPr>
          <p:cNvPr id="8" name="圆: 空心 7">
            <a:extLst>
              <a:ext uri="{FF2B5EF4-FFF2-40B4-BE49-F238E27FC236}">
                <a16:creationId xmlns:a16="http://schemas.microsoft.com/office/drawing/2014/main" id="{AF1712C0-6930-4E91-B087-92D9B7329C6C}"/>
              </a:ext>
            </a:extLst>
          </p:cNvPr>
          <p:cNvSpPr/>
          <p:nvPr/>
        </p:nvSpPr>
        <p:spPr>
          <a:xfrm>
            <a:off x="4250447" y="2494280"/>
            <a:ext cx="2580640" cy="2580640"/>
          </a:xfrm>
          <a:prstGeom prst="donut">
            <a:avLst>
              <a:gd name="adj" fmla="val 242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图片 9" descr="形状&#10;&#10;描述已自动生成">
            <a:extLst>
              <a:ext uri="{FF2B5EF4-FFF2-40B4-BE49-F238E27FC236}">
                <a16:creationId xmlns:a16="http://schemas.microsoft.com/office/drawing/2014/main" id="{AB305B85-705C-4ABB-B259-7383A296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42" y="2133587"/>
            <a:ext cx="2588054" cy="25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</dc:title>
  <dc:creator>Bo Lin</dc:creator>
  <cp:lastModifiedBy>Bo Lin</cp:lastModifiedBy>
  <cp:revision>5</cp:revision>
  <dcterms:created xsi:type="dcterms:W3CDTF">2021-09-28T01:28:37Z</dcterms:created>
  <dcterms:modified xsi:type="dcterms:W3CDTF">2021-09-28T04:34:27Z</dcterms:modified>
</cp:coreProperties>
</file>