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55" dirty="0"/>
              <a:t>Coursera</a:t>
            </a:r>
            <a:r>
              <a:rPr spc="-114" dirty="0"/>
              <a:t> </a:t>
            </a:r>
            <a:r>
              <a:rPr spc="-50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-5" dirty="0"/>
              <a:t>IBM </a:t>
            </a:r>
            <a:r>
              <a:rPr sz="3200" dirty="0"/>
              <a:t>Applied </a:t>
            </a:r>
            <a:r>
              <a:rPr sz="3200" spc="-20" dirty="0"/>
              <a:t>Data </a:t>
            </a:r>
            <a:r>
              <a:rPr sz="3200" dirty="0"/>
              <a:t>Science</a:t>
            </a:r>
            <a:r>
              <a:rPr sz="3200" spc="5" dirty="0"/>
              <a:t> </a:t>
            </a:r>
            <a:r>
              <a:rPr sz="3200" spc="-1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/>
                <a:cs typeface="Calibri"/>
              </a:rPr>
              <a:t>Opening </a:t>
            </a:r>
            <a:r>
              <a:rPr sz="3200" b="1" i="1" dirty="0">
                <a:latin typeface="Calibri"/>
                <a:cs typeface="Calibri"/>
              </a:rPr>
              <a:t>a </a:t>
            </a:r>
            <a:r>
              <a:rPr sz="3200" b="1" i="1" spc="-15" dirty="0">
                <a:latin typeface="Calibri"/>
                <a:cs typeface="Calibri"/>
              </a:rPr>
              <a:t>New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r>
              <a:rPr sz="3200" b="1" i="1" dirty="0">
                <a:latin typeface="Calibri"/>
                <a:cs typeface="Calibri"/>
              </a:rPr>
              <a:t>in </a:t>
            </a:r>
            <a:r>
              <a:rPr sz="3200" b="1" i="1" spc="-5" dirty="0">
                <a:latin typeface="Calibri"/>
                <a:cs typeface="Calibri"/>
              </a:rPr>
              <a:t>Kuala </a:t>
            </a:r>
            <a:r>
              <a:rPr sz="3200" b="1" i="1" spc="-25" dirty="0">
                <a:latin typeface="Calibri"/>
                <a:cs typeface="Calibri"/>
              </a:rPr>
              <a:t>Lumpur,  </a:t>
            </a:r>
            <a:r>
              <a:rPr sz="3200" b="1" i="1" spc="-5" dirty="0">
                <a:latin typeface="Calibri"/>
                <a:cs typeface="Calibri"/>
              </a:rPr>
              <a:t>Malaysia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4566" y="4640326"/>
            <a:ext cx="2423034" cy="901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By: </a:t>
            </a:r>
            <a:r>
              <a:rPr lang="en-IN" sz="2400" spc="-5" dirty="0">
                <a:latin typeface="Calibri"/>
                <a:cs typeface="Calibri"/>
              </a:rPr>
              <a:t>Rama Chandra</a:t>
            </a:r>
            <a:r>
              <a:rPr sz="2400" spc="-5" dirty="0">
                <a:latin typeface="Calibri"/>
                <a:cs typeface="Calibri"/>
              </a:rPr>
              <a:t>  </a:t>
            </a:r>
            <a:r>
              <a:rPr lang="en-IN" sz="2400" spc="-5" dirty="0">
                <a:latin typeface="Calibri"/>
                <a:cs typeface="Calibri"/>
              </a:rPr>
              <a:t>May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r>
              <a:rPr lang="en-IN" sz="2400" spc="-5">
                <a:latin typeface="Calibri"/>
                <a:cs typeface="Calibri"/>
              </a:rPr>
              <a:t>20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>
              <a:latin typeface="Calibri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 </a:t>
            </a:r>
            <a:r>
              <a:rPr sz="2400" spc="-10" dirty="0">
                <a:latin typeface="Calibri"/>
                <a:cs typeface="Calibri"/>
              </a:rPr>
              <a:t>Malaysia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</a:t>
            </a:r>
            <a:r>
              <a:rPr sz="2400" spc="-10" dirty="0">
                <a:latin typeface="Calibri"/>
                <a:cs typeface="Calibri"/>
              </a:rPr>
              <a:t>Malaysia,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Kuala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Lumpur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  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https://en.wikipedia.org/wiki/Category:Suburbs_in_Kuala_Lumpur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 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15" dirty="0">
                <a:latin typeface="Calibri"/>
                <a:cs typeface="Calibri"/>
              </a:rPr>
              <a:t>are concentrated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 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Thank</a:t>
            </a:r>
            <a:r>
              <a:rPr sz="4400" spc="-185" dirty="0"/>
              <a:t> </a:t>
            </a:r>
            <a:r>
              <a:rPr sz="4400" spc="-4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461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160040108</cp:lastModifiedBy>
  <cp:revision>1</cp:revision>
  <dcterms:created xsi:type="dcterms:W3CDTF">2020-05-14T06:18:47Z</dcterms:created>
  <dcterms:modified xsi:type="dcterms:W3CDTF">2020-05-14T06:22:19Z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2020-05-14T00:00:00Z</vt:filetime>
  </property>
</Properties>
</file>