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0" r:id="rId2"/>
    <p:sldMasterId id="2147483672" r:id="rId3"/>
  </p:sldMasterIdLst>
  <p:notesMasterIdLst>
    <p:notesMasterId r:id="rId12"/>
  </p:notesMasterIdLst>
  <p:sldIdLst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DDAE-DAA7-4EEE-8D54-54EB887CE332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778B-9276-43D5-93C5-EFD883DC5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0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js.com/online_documentation/fjs-fgl-2.20.01-manual-html/User/FormSpecFile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text.</a:t>
            </a:r>
          </a:p>
          <a:p>
            <a:endParaRPr lang="en-US" dirty="0"/>
          </a:p>
          <a:p>
            <a:r>
              <a:rPr lang="en-US" dirty="0"/>
              <a:t>Just like a table</a:t>
            </a:r>
            <a:r>
              <a:rPr lang="en-US" baseline="0" dirty="0"/>
              <a:t> container, </a:t>
            </a:r>
            <a:r>
              <a:rPr lang="en-US" dirty="0"/>
              <a:t>GUI tree-views can be implemented with </a:t>
            </a:r>
            <a:r>
              <a:rPr lang="en-US" dirty="0" err="1"/>
              <a:t>Genero</a:t>
            </a:r>
            <a:r>
              <a:rPr lang="en-US" dirty="0"/>
              <a:t> by using a DISPLAY ARRAY instruction with a </a:t>
            </a:r>
            <a:r>
              <a:rPr lang="en-US" dirty="0">
                <a:hlinkClick r:id="rId3" action="ppaction://hlinkfile"/>
              </a:rPr>
              <a:t>screen-array</a:t>
            </a:r>
            <a:r>
              <a:rPr lang="en-US" dirty="0"/>
              <a:t> bound to a </a:t>
            </a:r>
            <a:r>
              <a:rPr lang="en-US" dirty="0">
                <a:hlinkClick r:id="rId3" action="ppaction://hlinkfile"/>
              </a:rPr>
              <a:t>TREE container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tree container has specific tree-view attributes. </a:t>
            </a:r>
          </a:p>
          <a:p>
            <a:endParaRPr lang="en-US" baseline="0" dirty="0"/>
          </a:p>
          <a:p>
            <a:r>
              <a:rPr lang="en-US" baseline="0" dirty="0"/>
              <a:t>Let’s take a look at a simple example that has a tree container defined in the form and the code that dynamically fills the array based on the user expanding and collapsing nodes in the tree.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5DDB-512E-406A-8637-95DB5C6DB3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5DDB-512E-406A-8637-95DB5C6DB3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5DDB-512E-406A-8637-95DB5C6DB3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5DDB-512E-406A-8637-95DB5C6DB3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ruci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9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50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91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0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1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4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781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0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2517924" y="6306740"/>
            <a:ext cx="2895600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ctr" defTabSz="914400" rtl="0" eaLnBrk="1" latinLnBrk="0" hangingPunct="1">
              <a:defRPr lang="en-US" sz="1200" b="0" i="0" kern="120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2012 Crucial soft. All rights reserved</a:t>
            </a:r>
          </a:p>
        </p:txBody>
      </p:sp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7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95536" y="4677524"/>
            <a:ext cx="8568952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Working with Tree Containers</a:t>
            </a:r>
          </a:p>
          <a:p>
            <a:pPr eaLnBrk="0" hangingPunct="0"/>
            <a:endParaRPr lang="fr-FR" sz="2600" b="1" dirty="0">
              <a:solidFill>
                <a:schemeClr val="tx2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r>
              <a:rPr lang="en-US" sz="3600" baseline="30000" dirty="0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Learning </a:t>
            </a:r>
            <a:r>
              <a:rPr lang="en-US" sz="3600" baseline="30000" dirty="0" err="1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Genero</a:t>
            </a:r>
            <a:r>
              <a:rPr lang="en-US" sz="3600" baseline="30000">
                <a:solidFill>
                  <a:schemeClr val="bg1">
                    <a:lumMod val="65000"/>
                  </a:schemeClr>
                </a:solidFill>
                <a:latin typeface="Myriad Bold" charset="0"/>
              </a:rPr>
              <a:t> BDL</a:t>
            </a:r>
            <a:endParaRPr lang="en-US" sz="3600" baseline="30000" dirty="0">
              <a:solidFill>
                <a:schemeClr val="bg1">
                  <a:lumMod val="65000"/>
                </a:schemeClr>
              </a:solidFill>
              <a:latin typeface="Myriad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36613"/>
            <a:ext cx="8686800" cy="49069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Tree containers are like table containers, but the first columns are used to display a tree of nodes.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9609" y="1700808"/>
            <a:ext cx="6846887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1778446" y="3100983"/>
            <a:ext cx="1847850" cy="58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44946" y="5453658"/>
            <a:ext cx="1847850" cy="58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What is a Tree Container?</a:t>
            </a:r>
            <a:endParaRPr lang="en-US" sz="1400" dirty="0">
              <a:latin typeface="Century Gothic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0713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908050"/>
            <a:ext cx="4219575" cy="52387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Define tree container in 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Define array to hold tree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Fill the program array with rows.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Display the program array to the screen array (TREE)either statically or dynamically.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2146" y="1700808"/>
            <a:ext cx="43243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683447" y="2215159"/>
            <a:ext cx="1181100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Basic Steps</a:t>
            </a:r>
          </a:p>
        </p:txBody>
      </p:sp>
    </p:spTree>
    <p:extLst>
      <p:ext uri="{BB962C8B-B14F-4D97-AF65-F5344CB8AC3E}">
        <p14:creationId xmlns:p14="http://schemas.microsoft.com/office/powerpoint/2010/main" val="28319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04900"/>
            <a:ext cx="4232275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Brace 5"/>
          <p:cNvSpPr/>
          <p:nvPr/>
        </p:nvSpPr>
        <p:spPr>
          <a:xfrm>
            <a:off x="2857500" y="1390650"/>
            <a:ext cx="828675" cy="2019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5717" y="1990725"/>
            <a:ext cx="335993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Tree container defined with at least one EDIT column.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638427" y="4333875"/>
            <a:ext cx="140969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314700" y="5153025"/>
            <a:ext cx="10477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2367" y="3810000"/>
            <a:ext cx="5217308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/>
              <a:t>PHANTOM (v. 2.20) field type allows you to map screen record to program array without having to show all columns. PHANTOMS are used, but don’t appear to the user.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105150" y="4781550"/>
            <a:ext cx="333375" cy="7715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21942" y="4838700"/>
            <a:ext cx="335993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Images used for nodes can be defined.</a:t>
            </a:r>
          </a:p>
        </p:txBody>
      </p:sp>
      <p:sp>
        <p:nvSpPr>
          <p:cNvPr id="11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1. Define Tree Container in Form</a:t>
            </a:r>
          </a:p>
        </p:txBody>
      </p:sp>
    </p:spTree>
    <p:extLst>
      <p:ext uri="{BB962C8B-B14F-4D97-AF65-F5344CB8AC3E}">
        <p14:creationId xmlns:p14="http://schemas.microsoft.com/office/powerpoint/2010/main" val="228665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2544763"/>
            <a:ext cx="8075613" cy="33321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200" dirty="0"/>
              <a:t>The </a:t>
            </a:r>
            <a:r>
              <a:rPr lang="en-US" sz="2200" i="1" dirty="0"/>
              <a:t>name, </a:t>
            </a:r>
            <a:r>
              <a:rPr lang="en-US" sz="2200" i="1" dirty="0" err="1"/>
              <a:t>pid</a:t>
            </a:r>
            <a:r>
              <a:rPr lang="en-US" sz="2200" i="1" dirty="0"/>
              <a:t>, id</a:t>
            </a:r>
            <a:r>
              <a:rPr lang="en-US" sz="2200" dirty="0"/>
              <a:t> members are mandatory. These hold the node text, icon, parent and current node identifiers that define the structure of the tree.</a:t>
            </a:r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72614" y="1400175"/>
            <a:ext cx="6636753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DEFINE tree DYNAMIC ARRAY OF RECORD</a:t>
            </a:r>
          </a:p>
          <a:p>
            <a:pPr algn="l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NAME STRING,</a:t>
            </a:r>
          </a:p>
          <a:p>
            <a:pPr algn="l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parentId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STRING,</a:t>
            </a:r>
          </a:p>
          <a:p>
            <a:pPr algn="l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id STRING,</a:t>
            </a:r>
          </a:p>
          <a:p>
            <a:pPr algn="l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hasChildren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BOOLEAN</a:t>
            </a:r>
          </a:p>
          <a:p>
            <a:pPr algn="l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 RECORD</a:t>
            </a:r>
          </a:p>
          <a:p>
            <a:pPr algn="l"/>
            <a:endParaRPr lang="en-US" dirty="0"/>
          </a:p>
        </p:txBody>
      </p:sp>
      <p:sp>
        <p:nvSpPr>
          <p:cNvPr id="6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2. Define Array to Hold Tree Data</a:t>
            </a:r>
          </a:p>
        </p:txBody>
      </p:sp>
    </p:spTree>
    <p:extLst>
      <p:ext uri="{BB962C8B-B14F-4D97-AF65-F5344CB8AC3E}">
        <p14:creationId xmlns:p14="http://schemas.microsoft.com/office/powerpoint/2010/main" val="308481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0" y="1484313"/>
            <a:ext cx="8229600" cy="42052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600" dirty="0"/>
              <a:t>Standard fill of array with data (FOREACH and/or </a:t>
            </a:r>
            <a:r>
              <a:rPr lang="en-US" sz="2600" dirty="0" err="1"/>
              <a:t>insertelement</a:t>
            </a:r>
            <a:r>
              <a:rPr lang="en-US" sz="2600" dirty="0"/>
              <a:t>(), </a:t>
            </a:r>
            <a:r>
              <a:rPr lang="en-US" sz="2600" dirty="0" err="1"/>
              <a:t>appendelement</a:t>
            </a:r>
            <a:r>
              <a:rPr lang="en-US" sz="2600" dirty="0"/>
              <a:t>())</a:t>
            </a:r>
          </a:p>
          <a:p>
            <a:r>
              <a:rPr lang="en-US" sz="2600" dirty="0"/>
              <a:t>Standard DISPLAY ARRAY of array to screen record (TREE).</a:t>
            </a:r>
          </a:p>
          <a:p>
            <a:pPr marL="0" indent="0"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    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DISPLAY ARRAY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bomlist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TO tvsr.*</a:t>
            </a:r>
          </a:p>
        </p:txBody>
      </p:sp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7476728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 pitchFamily="34" charset="0"/>
              </a:rPr>
              <a:t>3. &amp; 4. Fill and Display the Array</a:t>
            </a:r>
          </a:p>
        </p:txBody>
      </p:sp>
    </p:spTree>
    <p:extLst>
      <p:ext uri="{BB962C8B-B14F-4D97-AF65-F5344CB8AC3E}">
        <p14:creationId xmlns:p14="http://schemas.microsoft.com/office/powerpoint/2010/main" val="326732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Q&amp;A</a:t>
            </a: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18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Thank</a:t>
            </a: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 </a:t>
            </a: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you</a:t>
            </a:r>
            <a:endParaRPr lang="fr-FR" sz="5600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323762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Crucialsoft_V2Offic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aPá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ucial_Ultima_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Plantilla_Crucialsoft_V2Office2010</Template>
  <TotalTime>10</TotalTime>
  <Words>318</Words>
  <Application>Microsoft Office PowerPoint</Application>
  <PresentationFormat>Presentación en pantalla (4:3)</PresentationFormat>
  <Paragraphs>50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DejaVu Sans</vt:lpstr>
      <vt:lpstr>Myriad Bold</vt:lpstr>
      <vt:lpstr>Plantilla_Crucialsoft_V2Office2010</vt:lpstr>
      <vt:lpstr>1aPágina</vt:lpstr>
      <vt:lpstr>crucial_Ultima_Pagina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CRUCIALSOFT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Ramírez Ramírez</dc:creator>
  <cp:lastModifiedBy>Oscar Ramirez Ramirez</cp:lastModifiedBy>
  <cp:revision>4</cp:revision>
  <dcterms:created xsi:type="dcterms:W3CDTF">2012-06-05T23:05:57Z</dcterms:created>
  <dcterms:modified xsi:type="dcterms:W3CDTF">2016-11-22T19:24:42Z</dcterms:modified>
</cp:coreProperties>
</file>